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F8C"/>
    <a:srgbClr val="FBE3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rgbClr val="663D2B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rgbClr val="663D2B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CC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3729" y="411909"/>
            <a:ext cx="15852775" cy="9875520"/>
          </a:xfrm>
          <a:custGeom>
            <a:avLst/>
            <a:gdLst/>
            <a:ahLst/>
            <a:cxnLst/>
            <a:rect l="l" t="t" r="r" b="b"/>
            <a:pathLst>
              <a:path w="15852775" h="9875520">
                <a:moveTo>
                  <a:pt x="0" y="9875090"/>
                </a:moveTo>
                <a:lnTo>
                  <a:pt x="15852657" y="9875090"/>
                </a:lnTo>
                <a:lnTo>
                  <a:pt x="15851589" y="9866389"/>
                </a:lnTo>
                <a:lnTo>
                  <a:pt x="15845159" y="9813161"/>
                </a:lnTo>
                <a:lnTo>
                  <a:pt x="15838781" y="9759505"/>
                </a:lnTo>
                <a:lnTo>
                  <a:pt x="15832455" y="9705422"/>
                </a:lnTo>
                <a:lnTo>
                  <a:pt x="15826179" y="9650915"/>
                </a:lnTo>
                <a:lnTo>
                  <a:pt x="15819955" y="9595986"/>
                </a:lnTo>
                <a:lnTo>
                  <a:pt x="15813781" y="9540637"/>
                </a:lnTo>
                <a:lnTo>
                  <a:pt x="15807658" y="9484869"/>
                </a:lnTo>
                <a:lnTo>
                  <a:pt x="15801585" y="9428684"/>
                </a:lnTo>
                <a:lnTo>
                  <a:pt x="15795562" y="9372085"/>
                </a:lnTo>
                <a:lnTo>
                  <a:pt x="15789588" y="9315073"/>
                </a:lnTo>
                <a:lnTo>
                  <a:pt x="15783664" y="9257651"/>
                </a:lnTo>
                <a:lnTo>
                  <a:pt x="15777789" y="9199820"/>
                </a:lnTo>
                <a:lnTo>
                  <a:pt x="15771964" y="9141582"/>
                </a:lnTo>
                <a:lnTo>
                  <a:pt x="15766187" y="9082940"/>
                </a:lnTo>
                <a:lnTo>
                  <a:pt x="15760458" y="9023894"/>
                </a:lnTo>
                <a:lnTo>
                  <a:pt x="15754778" y="8964448"/>
                </a:lnTo>
                <a:lnTo>
                  <a:pt x="15749146" y="8904604"/>
                </a:lnTo>
                <a:lnTo>
                  <a:pt x="15743562" y="8844362"/>
                </a:lnTo>
                <a:lnTo>
                  <a:pt x="15738025" y="8783725"/>
                </a:lnTo>
                <a:lnTo>
                  <a:pt x="15732536" y="8722695"/>
                </a:lnTo>
                <a:lnTo>
                  <a:pt x="15727093" y="8661275"/>
                </a:lnTo>
                <a:lnTo>
                  <a:pt x="15721698" y="8599465"/>
                </a:lnTo>
                <a:lnTo>
                  <a:pt x="15716349" y="8537268"/>
                </a:lnTo>
                <a:lnTo>
                  <a:pt x="15711047" y="8474686"/>
                </a:lnTo>
                <a:lnTo>
                  <a:pt x="15705790" y="8411721"/>
                </a:lnTo>
                <a:lnTo>
                  <a:pt x="15700580" y="8348375"/>
                </a:lnTo>
                <a:lnTo>
                  <a:pt x="15695415" y="8284649"/>
                </a:lnTo>
                <a:lnTo>
                  <a:pt x="15690296" y="8220546"/>
                </a:lnTo>
                <a:lnTo>
                  <a:pt x="15685222" y="8156068"/>
                </a:lnTo>
                <a:lnTo>
                  <a:pt x="15680193" y="8091216"/>
                </a:lnTo>
                <a:lnTo>
                  <a:pt x="15675208" y="8025993"/>
                </a:lnTo>
                <a:lnTo>
                  <a:pt x="15670268" y="7960401"/>
                </a:lnTo>
                <a:lnTo>
                  <a:pt x="15665372" y="7894441"/>
                </a:lnTo>
                <a:lnTo>
                  <a:pt x="15660521" y="7828115"/>
                </a:lnTo>
                <a:lnTo>
                  <a:pt x="15655713" y="7761426"/>
                </a:lnTo>
                <a:lnTo>
                  <a:pt x="15650948" y="7694376"/>
                </a:lnTo>
                <a:lnTo>
                  <a:pt x="15646227" y="7626966"/>
                </a:lnTo>
                <a:lnTo>
                  <a:pt x="15641549" y="7559198"/>
                </a:lnTo>
                <a:lnTo>
                  <a:pt x="15636913" y="7491074"/>
                </a:lnTo>
                <a:lnTo>
                  <a:pt x="15632320" y="7422597"/>
                </a:lnTo>
                <a:lnTo>
                  <a:pt x="15627770" y="7353767"/>
                </a:lnTo>
                <a:lnTo>
                  <a:pt x="15623261" y="7284588"/>
                </a:lnTo>
                <a:lnTo>
                  <a:pt x="15618795" y="7215062"/>
                </a:lnTo>
                <a:lnTo>
                  <a:pt x="15614370" y="7145189"/>
                </a:lnTo>
                <a:lnTo>
                  <a:pt x="15609986" y="7074972"/>
                </a:lnTo>
                <a:lnTo>
                  <a:pt x="15605644" y="7004413"/>
                </a:lnTo>
                <a:lnTo>
                  <a:pt x="15601342" y="6933514"/>
                </a:lnTo>
                <a:lnTo>
                  <a:pt x="15597081" y="6862277"/>
                </a:lnTo>
                <a:lnTo>
                  <a:pt x="15592861" y="6790704"/>
                </a:lnTo>
                <a:lnTo>
                  <a:pt x="15588680" y="6718797"/>
                </a:lnTo>
                <a:lnTo>
                  <a:pt x="15584540" y="6646558"/>
                </a:lnTo>
                <a:lnTo>
                  <a:pt x="15580439" y="6573988"/>
                </a:lnTo>
                <a:lnTo>
                  <a:pt x="15576378" y="6501091"/>
                </a:lnTo>
                <a:lnTo>
                  <a:pt x="15572356" y="6427867"/>
                </a:lnTo>
                <a:lnTo>
                  <a:pt x="15568373" y="6354318"/>
                </a:lnTo>
                <a:lnTo>
                  <a:pt x="15564428" y="6280447"/>
                </a:lnTo>
                <a:lnTo>
                  <a:pt x="15560523" y="6206256"/>
                </a:lnTo>
                <a:lnTo>
                  <a:pt x="15556655" y="6131746"/>
                </a:lnTo>
                <a:lnTo>
                  <a:pt x="15552825" y="6056920"/>
                </a:lnTo>
                <a:lnTo>
                  <a:pt x="15549034" y="5981779"/>
                </a:lnTo>
                <a:lnTo>
                  <a:pt x="15545279" y="5906326"/>
                </a:lnTo>
                <a:lnTo>
                  <a:pt x="15541563" y="5830562"/>
                </a:lnTo>
                <a:lnTo>
                  <a:pt x="15537883" y="5754489"/>
                </a:lnTo>
                <a:lnTo>
                  <a:pt x="15534240" y="5678110"/>
                </a:lnTo>
                <a:lnTo>
                  <a:pt x="15530633" y="5601426"/>
                </a:lnTo>
                <a:lnTo>
                  <a:pt x="15527063" y="5524439"/>
                </a:lnTo>
                <a:lnTo>
                  <a:pt x="15523530" y="5447151"/>
                </a:lnTo>
                <a:lnTo>
                  <a:pt x="15520031" y="5369565"/>
                </a:lnTo>
                <a:lnTo>
                  <a:pt x="15516569" y="5291681"/>
                </a:lnTo>
                <a:lnTo>
                  <a:pt x="15513142" y="5213503"/>
                </a:lnTo>
                <a:lnTo>
                  <a:pt x="15509750" y="5135032"/>
                </a:lnTo>
                <a:lnTo>
                  <a:pt x="15506393" y="5056269"/>
                </a:lnTo>
                <a:lnTo>
                  <a:pt x="15503071" y="4977218"/>
                </a:lnTo>
                <a:lnTo>
                  <a:pt x="15499783" y="4897879"/>
                </a:lnTo>
                <a:lnTo>
                  <a:pt x="15496530" y="4818256"/>
                </a:lnTo>
                <a:lnTo>
                  <a:pt x="15493310" y="4738349"/>
                </a:lnTo>
                <a:lnTo>
                  <a:pt x="15490124" y="4658161"/>
                </a:lnTo>
                <a:lnTo>
                  <a:pt x="15486972" y="4577694"/>
                </a:lnTo>
                <a:lnTo>
                  <a:pt x="15483853" y="4496949"/>
                </a:lnTo>
                <a:lnTo>
                  <a:pt x="15480767" y="4415929"/>
                </a:lnTo>
                <a:lnTo>
                  <a:pt x="15477714" y="4334636"/>
                </a:lnTo>
                <a:lnTo>
                  <a:pt x="15474693" y="4253072"/>
                </a:lnTo>
                <a:lnTo>
                  <a:pt x="15471704" y="4171238"/>
                </a:lnTo>
                <a:lnTo>
                  <a:pt x="15468748" y="4089136"/>
                </a:lnTo>
                <a:lnTo>
                  <a:pt x="15465823" y="4006769"/>
                </a:lnTo>
                <a:lnTo>
                  <a:pt x="15462930" y="3924138"/>
                </a:lnTo>
                <a:lnTo>
                  <a:pt x="15460069" y="3841246"/>
                </a:lnTo>
                <a:lnTo>
                  <a:pt x="15457238" y="3758094"/>
                </a:lnTo>
                <a:lnTo>
                  <a:pt x="15454439" y="3674685"/>
                </a:lnTo>
                <a:lnTo>
                  <a:pt x="15451669" y="3591020"/>
                </a:lnTo>
                <a:lnTo>
                  <a:pt x="15448931" y="3507101"/>
                </a:lnTo>
                <a:lnTo>
                  <a:pt x="15446222" y="3422930"/>
                </a:lnTo>
                <a:lnTo>
                  <a:pt x="15443544" y="3338509"/>
                </a:lnTo>
                <a:lnTo>
                  <a:pt x="15440895" y="3253841"/>
                </a:lnTo>
                <a:lnTo>
                  <a:pt x="15438275" y="3168926"/>
                </a:lnTo>
                <a:lnTo>
                  <a:pt x="15435685" y="3083768"/>
                </a:lnTo>
                <a:lnTo>
                  <a:pt x="15433124" y="2998368"/>
                </a:lnTo>
                <a:lnTo>
                  <a:pt x="15430591" y="2912727"/>
                </a:lnTo>
                <a:lnTo>
                  <a:pt x="15428087" y="2826849"/>
                </a:lnTo>
                <a:lnTo>
                  <a:pt x="15425611" y="2740734"/>
                </a:lnTo>
                <a:lnTo>
                  <a:pt x="15423163" y="2654385"/>
                </a:lnTo>
                <a:lnTo>
                  <a:pt x="15420743" y="2567805"/>
                </a:lnTo>
                <a:lnTo>
                  <a:pt x="15418351" y="2480993"/>
                </a:lnTo>
                <a:lnTo>
                  <a:pt x="15415985" y="2393954"/>
                </a:lnTo>
                <a:lnTo>
                  <a:pt x="15413647" y="2306688"/>
                </a:lnTo>
                <a:lnTo>
                  <a:pt x="15411336" y="2219198"/>
                </a:lnTo>
                <a:lnTo>
                  <a:pt x="15409051" y="2131486"/>
                </a:lnTo>
                <a:lnTo>
                  <a:pt x="15406792" y="2043553"/>
                </a:lnTo>
                <a:lnTo>
                  <a:pt x="15404560" y="1955402"/>
                </a:lnTo>
                <a:lnTo>
                  <a:pt x="15402354" y="1867034"/>
                </a:lnTo>
                <a:lnTo>
                  <a:pt x="15400173" y="1778452"/>
                </a:lnTo>
                <a:lnTo>
                  <a:pt x="15398017" y="1689657"/>
                </a:lnTo>
                <a:lnTo>
                  <a:pt x="15395887" y="1600651"/>
                </a:lnTo>
                <a:lnTo>
                  <a:pt x="15393781" y="1511437"/>
                </a:lnTo>
                <a:lnTo>
                  <a:pt x="15391700" y="1422016"/>
                </a:lnTo>
                <a:lnTo>
                  <a:pt x="15389644" y="1332390"/>
                </a:lnTo>
                <a:lnTo>
                  <a:pt x="15387612" y="1242562"/>
                </a:lnTo>
                <a:lnTo>
                  <a:pt x="15385603" y="1152533"/>
                </a:lnTo>
                <a:lnTo>
                  <a:pt x="15383619" y="1062305"/>
                </a:lnTo>
                <a:lnTo>
                  <a:pt x="15381658" y="971880"/>
                </a:lnTo>
                <a:lnTo>
                  <a:pt x="15379720" y="881260"/>
                </a:lnTo>
                <a:lnTo>
                  <a:pt x="15377805" y="790447"/>
                </a:lnTo>
                <a:lnTo>
                  <a:pt x="15375913" y="699443"/>
                </a:lnTo>
                <a:lnTo>
                  <a:pt x="15374043" y="608250"/>
                </a:lnTo>
                <a:lnTo>
                  <a:pt x="15372196" y="516870"/>
                </a:lnTo>
                <a:lnTo>
                  <a:pt x="15370371" y="425305"/>
                </a:lnTo>
                <a:lnTo>
                  <a:pt x="15368567" y="333557"/>
                </a:lnTo>
                <a:lnTo>
                  <a:pt x="15365025" y="149519"/>
                </a:lnTo>
                <a:lnTo>
                  <a:pt x="15362222" y="0"/>
                </a:lnTo>
                <a:lnTo>
                  <a:pt x="6520353" y="0"/>
                </a:lnTo>
                <a:lnTo>
                  <a:pt x="3354946" y="2276957"/>
                </a:lnTo>
                <a:lnTo>
                  <a:pt x="932258" y="5430245"/>
                </a:lnTo>
                <a:lnTo>
                  <a:pt x="569089" y="7704126"/>
                </a:lnTo>
                <a:lnTo>
                  <a:pt x="183696" y="9305875"/>
                </a:lnTo>
                <a:lnTo>
                  <a:pt x="0" y="9875090"/>
                </a:lnTo>
                <a:close/>
              </a:path>
            </a:pathLst>
          </a:custGeom>
          <a:solidFill>
            <a:srgbClr val="38484E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411911"/>
            <a:ext cx="15386050" cy="9875520"/>
          </a:xfrm>
          <a:custGeom>
            <a:avLst/>
            <a:gdLst/>
            <a:ahLst/>
            <a:cxnLst/>
            <a:rect l="l" t="t" r="r" b="b"/>
            <a:pathLst>
              <a:path w="15386050" h="9875520">
                <a:moveTo>
                  <a:pt x="15386025" y="9875101"/>
                </a:moveTo>
                <a:lnTo>
                  <a:pt x="15216937" y="6491389"/>
                </a:lnTo>
                <a:lnTo>
                  <a:pt x="15236825" y="1326095"/>
                </a:lnTo>
                <a:lnTo>
                  <a:pt x="15265210" y="0"/>
                </a:lnTo>
                <a:lnTo>
                  <a:pt x="13188849" y="0"/>
                </a:lnTo>
                <a:lnTo>
                  <a:pt x="13064046" y="0"/>
                </a:lnTo>
                <a:lnTo>
                  <a:pt x="0" y="0"/>
                </a:lnTo>
                <a:lnTo>
                  <a:pt x="0" y="9875101"/>
                </a:lnTo>
                <a:lnTo>
                  <a:pt x="15386025" y="9875101"/>
                </a:lnTo>
                <a:close/>
              </a:path>
            </a:pathLst>
          </a:custGeom>
          <a:solidFill>
            <a:srgbClr val="FEF9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17043" y="7670006"/>
            <a:ext cx="3220474" cy="2616993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272044" y="2473578"/>
            <a:ext cx="13074650" cy="2988310"/>
          </a:xfrm>
          <a:custGeom>
            <a:avLst/>
            <a:gdLst/>
            <a:ahLst/>
            <a:cxnLst/>
            <a:rect l="l" t="t" r="r" b="b"/>
            <a:pathLst>
              <a:path w="13074650" h="2988310">
                <a:moveTo>
                  <a:pt x="6056109" y="2515527"/>
                </a:moveTo>
                <a:lnTo>
                  <a:pt x="6033770" y="1620558"/>
                </a:lnTo>
                <a:lnTo>
                  <a:pt x="6023203" y="1376997"/>
                </a:lnTo>
                <a:lnTo>
                  <a:pt x="6021273" y="1064031"/>
                </a:lnTo>
                <a:lnTo>
                  <a:pt x="6028728" y="746620"/>
                </a:lnTo>
                <a:lnTo>
                  <a:pt x="6043269" y="401701"/>
                </a:lnTo>
                <a:lnTo>
                  <a:pt x="6043333" y="331317"/>
                </a:lnTo>
                <a:lnTo>
                  <a:pt x="6038926" y="269582"/>
                </a:lnTo>
                <a:lnTo>
                  <a:pt x="6030303" y="215925"/>
                </a:lnTo>
                <a:lnTo>
                  <a:pt x="6017755" y="169773"/>
                </a:lnTo>
                <a:lnTo>
                  <a:pt x="6001563" y="130556"/>
                </a:lnTo>
                <a:lnTo>
                  <a:pt x="5981992" y="97726"/>
                </a:lnTo>
                <a:lnTo>
                  <a:pt x="5933872" y="48933"/>
                </a:lnTo>
                <a:lnTo>
                  <a:pt x="5875617" y="18859"/>
                </a:lnTo>
                <a:lnTo>
                  <a:pt x="5845899" y="10172"/>
                </a:lnTo>
                <a:lnTo>
                  <a:pt x="5843384" y="9436"/>
                </a:lnTo>
                <a:lnTo>
                  <a:pt x="5809462" y="2984"/>
                </a:lnTo>
                <a:lnTo>
                  <a:pt x="5783262" y="0"/>
                </a:lnTo>
                <a:lnTo>
                  <a:pt x="5472227" y="0"/>
                </a:lnTo>
                <a:lnTo>
                  <a:pt x="5120932" y="7912"/>
                </a:lnTo>
                <a:lnTo>
                  <a:pt x="4851514" y="10172"/>
                </a:lnTo>
                <a:lnTo>
                  <a:pt x="505917" y="7480"/>
                </a:lnTo>
                <a:lnTo>
                  <a:pt x="456653" y="7899"/>
                </a:lnTo>
                <a:lnTo>
                  <a:pt x="404825" y="9169"/>
                </a:lnTo>
                <a:lnTo>
                  <a:pt x="352120" y="12077"/>
                </a:lnTo>
                <a:lnTo>
                  <a:pt x="300215" y="17373"/>
                </a:lnTo>
                <a:lnTo>
                  <a:pt x="250812" y="25806"/>
                </a:lnTo>
                <a:lnTo>
                  <a:pt x="205574" y="38176"/>
                </a:lnTo>
                <a:lnTo>
                  <a:pt x="166204" y="55206"/>
                </a:lnTo>
                <a:lnTo>
                  <a:pt x="134378" y="77698"/>
                </a:lnTo>
                <a:lnTo>
                  <a:pt x="90017" y="124129"/>
                </a:lnTo>
                <a:lnTo>
                  <a:pt x="56692" y="170040"/>
                </a:lnTo>
                <a:lnTo>
                  <a:pt x="32804" y="215315"/>
                </a:lnTo>
                <a:lnTo>
                  <a:pt x="16789" y="259867"/>
                </a:lnTo>
                <a:lnTo>
                  <a:pt x="7086" y="303580"/>
                </a:lnTo>
                <a:lnTo>
                  <a:pt x="2095" y="346354"/>
                </a:lnTo>
                <a:lnTo>
                  <a:pt x="254" y="388073"/>
                </a:lnTo>
                <a:lnTo>
                  <a:pt x="0" y="428650"/>
                </a:lnTo>
                <a:lnTo>
                  <a:pt x="19672" y="1567942"/>
                </a:lnTo>
                <a:lnTo>
                  <a:pt x="26720" y="2555964"/>
                </a:lnTo>
                <a:lnTo>
                  <a:pt x="29489" y="2598140"/>
                </a:lnTo>
                <a:lnTo>
                  <a:pt x="37655" y="2639276"/>
                </a:lnTo>
                <a:lnTo>
                  <a:pt x="50952" y="2679090"/>
                </a:lnTo>
                <a:lnTo>
                  <a:pt x="69138" y="2717304"/>
                </a:lnTo>
                <a:lnTo>
                  <a:pt x="91986" y="2753652"/>
                </a:lnTo>
                <a:lnTo>
                  <a:pt x="119227" y="2787878"/>
                </a:lnTo>
                <a:lnTo>
                  <a:pt x="150634" y="2819692"/>
                </a:lnTo>
                <a:lnTo>
                  <a:pt x="185953" y="2848826"/>
                </a:lnTo>
                <a:lnTo>
                  <a:pt x="224955" y="2875026"/>
                </a:lnTo>
                <a:lnTo>
                  <a:pt x="267360" y="2898025"/>
                </a:lnTo>
                <a:lnTo>
                  <a:pt x="312953" y="2917520"/>
                </a:lnTo>
                <a:lnTo>
                  <a:pt x="361480" y="2933281"/>
                </a:lnTo>
                <a:lnTo>
                  <a:pt x="412699" y="2945015"/>
                </a:lnTo>
                <a:lnTo>
                  <a:pt x="466356" y="2952458"/>
                </a:lnTo>
                <a:lnTo>
                  <a:pt x="522211" y="2955353"/>
                </a:lnTo>
                <a:lnTo>
                  <a:pt x="617855" y="2961551"/>
                </a:lnTo>
                <a:lnTo>
                  <a:pt x="892746" y="2974606"/>
                </a:lnTo>
                <a:lnTo>
                  <a:pt x="1328851" y="2986252"/>
                </a:lnTo>
                <a:lnTo>
                  <a:pt x="1908124" y="2988170"/>
                </a:lnTo>
                <a:lnTo>
                  <a:pt x="5522417" y="2982252"/>
                </a:lnTo>
                <a:lnTo>
                  <a:pt x="5408447" y="2982150"/>
                </a:lnTo>
                <a:lnTo>
                  <a:pt x="5585358" y="2982150"/>
                </a:lnTo>
                <a:lnTo>
                  <a:pt x="5631307" y="2981350"/>
                </a:lnTo>
                <a:lnTo>
                  <a:pt x="5682780" y="2976232"/>
                </a:lnTo>
                <a:lnTo>
                  <a:pt x="5730926" y="2967113"/>
                </a:lnTo>
                <a:lnTo>
                  <a:pt x="5775744" y="2954147"/>
                </a:lnTo>
                <a:lnTo>
                  <a:pt x="5817235" y="2937535"/>
                </a:lnTo>
                <a:lnTo>
                  <a:pt x="5855411" y="2917431"/>
                </a:lnTo>
                <a:lnTo>
                  <a:pt x="5890260" y="2894012"/>
                </a:lnTo>
                <a:lnTo>
                  <a:pt x="5921781" y="2867456"/>
                </a:lnTo>
                <a:lnTo>
                  <a:pt x="5949975" y="2837929"/>
                </a:lnTo>
                <a:lnTo>
                  <a:pt x="5974867" y="2805595"/>
                </a:lnTo>
                <a:lnTo>
                  <a:pt x="5996419" y="2770644"/>
                </a:lnTo>
                <a:lnTo>
                  <a:pt x="6014669" y="2733256"/>
                </a:lnTo>
                <a:lnTo>
                  <a:pt x="6029591" y="2693568"/>
                </a:lnTo>
                <a:lnTo>
                  <a:pt x="6041199" y="2651785"/>
                </a:lnTo>
                <a:lnTo>
                  <a:pt x="6049480" y="2608072"/>
                </a:lnTo>
                <a:lnTo>
                  <a:pt x="6054458" y="2562593"/>
                </a:lnTo>
                <a:lnTo>
                  <a:pt x="6056109" y="2515527"/>
                </a:lnTo>
                <a:close/>
              </a:path>
              <a:path w="13074650" h="2988310">
                <a:moveTo>
                  <a:pt x="13074383" y="2478773"/>
                </a:moveTo>
                <a:lnTo>
                  <a:pt x="13050304" y="1620723"/>
                </a:lnTo>
                <a:lnTo>
                  <a:pt x="13038925" y="1461833"/>
                </a:lnTo>
                <a:lnTo>
                  <a:pt x="13036842" y="1137450"/>
                </a:lnTo>
                <a:lnTo>
                  <a:pt x="13044881" y="802030"/>
                </a:lnTo>
                <a:lnTo>
                  <a:pt x="13060540" y="433146"/>
                </a:lnTo>
                <a:lnTo>
                  <a:pt x="13060756" y="361505"/>
                </a:lnTo>
                <a:lnTo>
                  <a:pt x="13056667" y="298145"/>
                </a:lnTo>
                <a:lnTo>
                  <a:pt x="13048526" y="242557"/>
                </a:lnTo>
                <a:lnTo>
                  <a:pt x="13036842" y="195224"/>
                </a:lnTo>
                <a:lnTo>
                  <a:pt x="13036601" y="194233"/>
                </a:lnTo>
                <a:lnTo>
                  <a:pt x="13021132" y="152666"/>
                </a:lnTo>
                <a:lnTo>
                  <a:pt x="13002362" y="117348"/>
                </a:lnTo>
                <a:lnTo>
                  <a:pt x="12955931" y="63398"/>
                </a:lnTo>
                <a:lnTo>
                  <a:pt x="12899339" y="28346"/>
                </a:lnTo>
                <a:lnTo>
                  <a:pt x="12846850" y="11252"/>
                </a:lnTo>
                <a:lnTo>
                  <a:pt x="12821717" y="5956"/>
                </a:lnTo>
                <a:lnTo>
                  <a:pt x="12193829" y="5956"/>
                </a:lnTo>
                <a:lnTo>
                  <a:pt x="12066689" y="8826"/>
                </a:lnTo>
                <a:lnTo>
                  <a:pt x="11776380" y="11252"/>
                </a:lnTo>
                <a:lnTo>
                  <a:pt x="7093801" y="8356"/>
                </a:lnTo>
                <a:lnTo>
                  <a:pt x="7040715" y="8801"/>
                </a:lnTo>
                <a:lnTo>
                  <a:pt x="6984873" y="10185"/>
                </a:lnTo>
                <a:lnTo>
                  <a:pt x="6928078" y="13309"/>
                </a:lnTo>
                <a:lnTo>
                  <a:pt x="6872148" y="19011"/>
                </a:lnTo>
                <a:lnTo>
                  <a:pt x="6818909" y="28105"/>
                </a:lnTo>
                <a:lnTo>
                  <a:pt x="6770167" y="41427"/>
                </a:lnTo>
                <a:lnTo>
                  <a:pt x="6727749" y="59791"/>
                </a:lnTo>
                <a:lnTo>
                  <a:pt x="6693446" y="84010"/>
                </a:lnTo>
                <a:lnTo>
                  <a:pt x="6650342" y="128511"/>
                </a:lnTo>
                <a:lnTo>
                  <a:pt x="6616776" y="172580"/>
                </a:lnTo>
                <a:lnTo>
                  <a:pt x="6591554" y="216128"/>
                </a:lnTo>
                <a:lnTo>
                  <a:pt x="6573469" y="259092"/>
                </a:lnTo>
                <a:lnTo>
                  <a:pt x="6561353" y="301371"/>
                </a:lnTo>
                <a:lnTo>
                  <a:pt x="6554013" y="342900"/>
                </a:lnTo>
                <a:lnTo>
                  <a:pt x="6550228" y="383590"/>
                </a:lnTo>
                <a:lnTo>
                  <a:pt x="6548844" y="423379"/>
                </a:lnTo>
                <a:lnTo>
                  <a:pt x="6548641" y="462178"/>
                </a:lnTo>
                <a:lnTo>
                  <a:pt x="6569837" y="1461833"/>
                </a:lnTo>
                <a:lnTo>
                  <a:pt x="6577444" y="2522334"/>
                </a:lnTo>
                <a:lnTo>
                  <a:pt x="6580073" y="2564981"/>
                </a:lnTo>
                <a:lnTo>
                  <a:pt x="6587820" y="2606649"/>
                </a:lnTo>
                <a:lnTo>
                  <a:pt x="6600457" y="2647099"/>
                </a:lnTo>
                <a:lnTo>
                  <a:pt x="6617779" y="2686075"/>
                </a:lnTo>
                <a:lnTo>
                  <a:pt x="6639560" y="2723350"/>
                </a:lnTo>
                <a:lnTo>
                  <a:pt x="6665582" y="2758694"/>
                </a:lnTo>
                <a:lnTo>
                  <a:pt x="6695630" y="2791853"/>
                </a:lnTo>
                <a:lnTo>
                  <a:pt x="6729489" y="2822600"/>
                </a:lnTo>
                <a:lnTo>
                  <a:pt x="6766941" y="2850680"/>
                </a:lnTo>
                <a:lnTo>
                  <a:pt x="6807759" y="2875864"/>
                </a:lnTo>
                <a:lnTo>
                  <a:pt x="6851739" y="2897911"/>
                </a:lnTo>
                <a:lnTo>
                  <a:pt x="6898665" y="2916580"/>
                </a:lnTo>
                <a:lnTo>
                  <a:pt x="6948297" y="2931630"/>
                </a:lnTo>
                <a:lnTo>
                  <a:pt x="7000443" y="2942818"/>
                </a:lnTo>
                <a:lnTo>
                  <a:pt x="7054863" y="2949930"/>
                </a:lnTo>
                <a:lnTo>
                  <a:pt x="7111352" y="2952699"/>
                </a:lnTo>
                <a:lnTo>
                  <a:pt x="7214413" y="2959366"/>
                </a:lnTo>
                <a:lnTo>
                  <a:pt x="7510627" y="2973451"/>
                </a:lnTo>
                <a:lnTo>
                  <a:pt x="7980553" y="2985986"/>
                </a:lnTo>
                <a:lnTo>
                  <a:pt x="8604733" y="2988056"/>
                </a:lnTo>
                <a:lnTo>
                  <a:pt x="12500191" y="2981680"/>
                </a:lnTo>
                <a:lnTo>
                  <a:pt x="12376506" y="2981566"/>
                </a:lnTo>
                <a:lnTo>
                  <a:pt x="12568504" y="2981566"/>
                </a:lnTo>
                <a:lnTo>
                  <a:pt x="12613462" y="2980893"/>
                </a:lnTo>
                <a:lnTo>
                  <a:pt x="12666117" y="2976029"/>
                </a:lnTo>
                <a:lnTo>
                  <a:pt x="12715583" y="2967291"/>
                </a:lnTo>
                <a:lnTo>
                  <a:pt x="12761862" y="2954858"/>
                </a:lnTo>
                <a:lnTo>
                  <a:pt x="12804928" y="2938856"/>
                </a:lnTo>
                <a:lnTo>
                  <a:pt x="12844806" y="2919463"/>
                </a:lnTo>
                <a:lnTo>
                  <a:pt x="12881496" y="2896832"/>
                </a:lnTo>
                <a:lnTo>
                  <a:pt x="12914986" y="2871101"/>
                </a:lnTo>
                <a:lnTo>
                  <a:pt x="12945275" y="2842463"/>
                </a:lnTo>
                <a:lnTo>
                  <a:pt x="12972377" y="2811043"/>
                </a:lnTo>
                <a:lnTo>
                  <a:pt x="12996291" y="2777007"/>
                </a:lnTo>
                <a:lnTo>
                  <a:pt x="13017018" y="2740520"/>
                </a:lnTo>
                <a:lnTo>
                  <a:pt x="13034556" y="2701734"/>
                </a:lnTo>
                <a:lnTo>
                  <a:pt x="13048895" y="2660802"/>
                </a:lnTo>
                <a:lnTo>
                  <a:pt x="13060045" y="2617889"/>
                </a:lnTo>
                <a:lnTo>
                  <a:pt x="13068021" y="2573134"/>
                </a:lnTo>
                <a:lnTo>
                  <a:pt x="13072796" y="2526715"/>
                </a:lnTo>
                <a:lnTo>
                  <a:pt x="13074383" y="2478773"/>
                </a:lnTo>
                <a:close/>
              </a:path>
            </a:pathLst>
          </a:custGeom>
          <a:solidFill>
            <a:srgbClr val="FBE3D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65387" y="665676"/>
            <a:ext cx="1313409" cy="1266602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10231" y="411884"/>
            <a:ext cx="3677767" cy="4010307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457" y="7553079"/>
            <a:ext cx="2488354" cy="2733919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28170" y="6238878"/>
            <a:ext cx="6400799" cy="4048121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25491" y="2633683"/>
            <a:ext cx="190500" cy="190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EF9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129" y="1268958"/>
            <a:ext cx="13773601" cy="751729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923121" y="6322411"/>
            <a:ext cx="1959610" cy="645160"/>
          </a:xfrm>
          <a:custGeom>
            <a:avLst/>
            <a:gdLst/>
            <a:ahLst/>
            <a:cxnLst/>
            <a:rect l="l" t="t" r="r" b="b"/>
            <a:pathLst>
              <a:path w="1959610" h="645159">
                <a:moveTo>
                  <a:pt x="164916" y="308447"/>
                </a:moveTo>
                <a:lnTo>
                  <a:pt x="122914" y="304485"/>
                </a:lnTo>
                <a:lnTo>
                  <a:pt x="81312" y="299866"/>
                </a:lnTo>
                <a:lnTo>
                  <a:pt x="40284" y="294503"/>
                </a:lnTo>
                <a:lnTo>
                  <a:pt x="0" y="288311"/>
                </a:lnTo>
                <a:lnTo>
                  <a:pt x="747315" y="16474"/>
                </a:lnTo>
                <a:lnTo>
                  <a:pt x="748231" y="16169"/>
                </a:lnTo>
                <a:lnTo>
                  <a:pt x="790071" y="0"/>
                </a:lnTo>
                <a:lnTo>
                  <a:pt x="824758" y="9753"/>
                </a:lnTo>
                <a:lnTo>
                  <a:pt x="861879" y="19220"/>
                </a:lnTo>
                <a:lnTo>
                  <a:pt x="899973" y="28230"/>
                </a:lnTo>
                <a:lnTo>
                  <a:pt x="937580" y="36610"/>
                </a:lnTo>
                <a:lnTo>
                  <a:pt x="164916" y="308447"/>
                </a:lnTo>
                <a:close/>
              </a:path>
              <a:path w="1959610" h="645159">
                <a:moveTo>
                  <a:pt x="675852" y="477162"/>
                </a:moveTo>
                <a:lnTo>
                  <a:pt x="633849" y="473024"/>
                </a:lnTo>
                <a:lnTo>
                  <a:pt x="592248" y="468315"/>
                </a:lnTo>
                <a:lnTo>
                  <a:pt x="551219" y="462918"/>
                </a:lnTo>
                <a:lnTo>
                  <a:pt x="510935" y="456721"/>
                </a:lnTo>
                <a:lnTo>
                  <a:pt x="1258251" y="184885"/>
                </a:lnTo>
                <a:lnTo>
                  <a:pt x="1259167" y="184580"/>
                </a:lnTo>
                <a:lnTo>
                  <a:pt x="1301007" y="168410"/>
                </a:lnTo>
                <a:lnTo>
                  <a:pt x="1335823" y="178039"/>
                </a:lnTo>
                <a:lnTo>
                  <a:pt x="1372929" y="187554"/>
                </a:lnTo>
                <a:lnTo>
                  <a:pt x="1410951" y="196726"/>
                </a:lnTo>
                <a:lnTo>
                  <a:pt x="1448515" y="205326"/>
                </a:lnTo>
                <a:lnTo>
                  <a:pt x="675852" y="477162"/>
                </a:lnTo>
                <a:close/>
              </a:path>
              <a:path w="1959610" h="645159">
                <a:moveTo>
                  <a:pt x="1186787" y="644962"/>
                </a:moveTo>
                <a:lnTo>
                  <a:pt x="1144785" y="641001"/>
                </a:lnTo>
                <a:lnTo>
                  <a:pt x="1103183" y="636382"/>
                </a:lnTo>
                <a:lnTo>
                  <a:pt x="1062155" y="631019"/>
                </a:lnTo>
                <a:lnTo>
                  <a:pt x="1021870" y="624826"/>
                </a:lnTo>
                <a:lnTo>
                  <a:pt x="1769186" y="352990"/>
                </a:lnTo>
                <a:lnTo>
                  <a:pt x="1770102" y="352685"/>
                </a:lnTo>
                <a:lnTo>
                  <a:pt x="1811942" y="336515"/>
                </a:lnTo>
                <a:lnTo>
                  <a:pt x="1846801" y="346269"/>
                </a:lnTo>
                <a:lnTo>
                  <a:pt x="1883979" y="355736"/>
                </a:lnTo>
                <a:lnTo>
                  <a:pt x="1922016" y="364746"/>
                </a:lnTo>
                <a:lnTo>
                  <a:pt x="1959451" y="373126"/>
                </a:lnTo>
                <a:lnTo>
                  <a:pt x="1186787" y="644962"/>
                </a:lnTo>
                <a:close/>
              </a:path>
            </a:pathLst>
          </a:custGeom>
          <a:solidFill>
            <a:srgbClr val="F0F4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2245" y="6265664"/>
            <a:ext cx="2304554" cy="2486493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91443" y="0"/>
            <a:ext cx="3296556" cy="3118938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39862"/>
            <a:ext cx="3428999" cy="25050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EF9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94863" y="2339413"/>
            <a:ext cx="12898272" cy="4911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1390" y="2501436"/>
            <a:ext cx="8765540" cy="4645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rgbClr val="663D2B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29" y="0"/>
            <a:ext cx="18265140" cy="10285095"/>
            <a:chOff x="4629" y="0"/>
            <a:chExt cx="18265140" cy="10285095"/>
          </a:xfrm>
        </p:grpSpPr>
        <p:sp>
          <p:nvSpPr>
            <p:cNvPr id="3" name="object 3"/>
            <p:cNvSpPr/>
            <p:nvPr/>
          </p:nvSpPr>
          <p:spPr>
            <a:xfrm>
              <a:off x="2221611" y="1100174"/>
              <a:ext cx="13830935" cy="9024620"/>
            </a:xfrm>
            <a:custGeom>
              <a:avLst/>
              <a:gdLst/>
              <a:ahLst/>
              <a:cxnLst/>
              <a:rect l="l" t="t" r="r" b="b"/>
              <a:pathLst>
                <a:path w="13830935" h="9024620">
                  <a:moveTo>
                    <a:pt x="13830503" y="0"/>
                  </a:moveTo>
                  <a:lnTo>
                    <a:pt x="0" y="0"/>
                  </a:lnTo>
                  <a:lnTo>
                    <a:pt x="0" y="8858809"/>
                  </a:lnTo>
                  <a:lnTo>
                    <a:pt x="0" y="9024480"/>
                  </a:lnTo>
                  <a:lnTo>
                    <a:pt x="13830503" y="9024480"/>
                  </a:lnTo>
                  <a:lnTo>
                    <a:pt x="13830503" y="8858809"/>
                  </a:lnTo>
                  <a:lnTo>
                    <a:pt x="13830503" y="0"/>
                  </a:lnTo>
                  <a:close/>
                </a:path>
              </a:pathLst>
            </a:custGeom>
            <a:solidFill>
              <a:srgbClr val="0000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56452" y="847297"/>
              <a:ext cx="13724255" cy="9112250"/>
            </a:xfrm>
            <a:custGeom>
              <a:avLst/>
              <a:gdLst/>
              <a:ahLst/>
              <a:cxnLst/>
              <a:rect l="l" t="t" r="r" b="b"/>
              <a:pathLst>
                <a:path w="13724255" h="9112250">
                  <a:moveTo>
                    <a:pt x="13724179" y="9111682"/>
                  </a:moveTo>
                  <a:lnTo>
                    <a:pt x="0" y="9111682"/>
                  </a:lnTo>
                  <a:lnTo>
                    <a:pt x="0" y="0"/>
                  </a:lnTo>
                  <a:lnTo>
                    <a:pt x="13724179" y="0"/>
                  </a:lnTo>
                  <a:lnTo>
                    <a:pt x="13724179" y="9111682"/>
                  </a:lnTo>
                  <a:close/>
                </a:path>
              </a:pathLst>
            </a:custGeom>
            <a:solidFill>
              <a:srgbClr val="FBE3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56446" y="847305"/>
              <a:ext cx="13724255" cy="9112250"/>
            </a:xfrm>
            <a:custGeom>
              <a:avLst/>
              <a:gdLst/>
              <a:ahLst/>
              <a:cxnLst/>
              <a:rect l="l" t="t" r="r" b="b"/>
              <a:pathLst>
                <a:path w="13724255" h="9112250">
                  <a:moveTo>
                    <a:pt x="13724179" y="1251140"/>
                  </a:moveTo>
                  <a:lnTo>
                    <a:pt x="0" y="1251140"/>
                  </a:lnTo>
                  <a:lnTo>
                    <a:pt x="0" y="9111678"/>
                  </a:lnTo>
                  <a:lnTo>
                    <a:pt x="13724179" y="9111678"/>
                  </a:lnTo>
                  <a:lnTo>
                    <a:pt x="13724179" y="1251140"/>
                  </a:lnTo>
                  <a:close/>
                </a:path>
                <a:path w="13724255" h="9112250">
                  <a:moveTo>
                    <a:pt x="13724179" y="1147597"/>
                  </a:moveTo>
                  <a:lnTo>
                    <a:pt x="0" y="1147597"/>
                  </a:lnTo>
                  <a:lnTo>
                    <a:pt x="0" y="1192428"/>
                  </a:lnTo>
                  <a:lnTo>
                    <a:pt x="13724179" y="1192428"/>
                  </a:lnTo>
                  <a:lnTo>
                    <a:pt x="13724179" y="1147597"/>
                  </a:lnTo>
                  <a:close/>
                </a:path>
                <a:path w="13724255" h="9112250">
                  <a:moveTo>
                    <a:pt x="13724179" y="0"/>
                  </a:moveTo>
                  <a:lnTo>
                    <a:pt x="0" y="0"/>
                  </a:lnTo>
                  <a:lnTo>
                    <a:pt x="0" y="1088885"/>
                  </a:lnTo>
                  <a:lnTo>
                    <a:pt x="13724179" y="1088885"/>
                  </a:lnTo>
                  <a:lnTo>
                    <a:pt x="13724179" y="0"/>
                  </a:lnTo>
                  <a:close/>
                </a:path>
              </a:pathLst>
            </a:custGeom>
            <a:solidFill>
              <a:srgbClr val="FBE3DE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56446" y="2701987"/>
              <a:ext cx="13724255" cy="7257415"/>
            </a:xfrm>
            <a:custGeom>
              <a:avLst/>
              <a:gdLst/>
              <a:ahLst/>
              <a:cxnLst/>
              <a:rect l="l" t="t" r="r" b="b"/>
              <a:pathLst>
                <a:path w="13724255" h="7257415">
                  <a:moveTo>
                    <a:pt x="13724154" y="7234999"/>
                  </a:moveTo>
                  <a:lnTo>
                    <a:pt x="0" y="7234999"/>
                  </a:lnTo>
                  <a:lnTo>
                    <a:pt x="0" y="7256996"/>
                  </a:lnTo>
                  <a:lnTo>
                    <a:pt x="13724154" y="7256996"/>
                  </a:lnTo>
                  <a:lnTo>
                    <a:pt x="13724154" y="7234999"/>
                  </a:lnTo>
                  <a:close/>
                </a:path>
                <a:path w="13724255" h="7257415">
                  <a:moveTo>
                    <a:pt x="13724154" y="0"/>
                  </a:moveTo>
                  <a:lnTo>
                    <a:pt x="0" y="0"/>
                  </a:lnTo>
                  <a:lnTo>
                    <a:pt x="0" y="21996"/>
                  </a:lnTo>
                  <a:lnTo>
                    <a:pt x="13724154" y="21996"/>
                  </a:lnTo>
                  <a:lnTo>
                    <a:pt x="13724154" y="0"/>
                  </a:lnTo>
                  <a:close/>
                </a:path>
                <a:path w="13724255" h="7257415">
                  <a:moveTo>
                    <a:pt x="13724204" y="6672567"/>
                  </a:moveTo>
                  <a:lnTo>
                    <a:pt x="13724154" y="6630378"/>
                  </a:lnTo>
                  <a:lnTo>
                    <a:pt x="0" y="6630378"/>
                  </a:lnTo>
                  <a:lnTo>
                    <a:pt x="0" y="6672567"/>
                  </a:lnTo>
                  <a:lnTo>
                    <a:pt x="13724204" y="6672567"/>
                  </a:lnTo>
                  <a:close/>
                </a:path>
                <a:path w="13724255" h="7257415">
                  <a:moveTo>
                    <a:pt x="13724204" y="6067971"/>
                  </a:moveTo>
                  <a:lnTo>
                    <a:pt x="13724154" y="6025845"/>
                  </a:lnTo>
                  <a:lnTo>
                    <a:pt x="0" y="6025845"/>
                  </a:lnTo>
                  <a:lnTo>
                    <a:pt x="0" y="6067971"/>
                  </a:lnTo>
                  <a:lnTo>
                    <a:pt x="13724204" y="6067971"/>
                  </a:lnTo>
                  <a:close/>
                </a:path>
                <a:path w="13724255" h="7257415">
                  <a:moveTo>
                    <a:pt x="13724204" y="5463387"/>
                  </a:moveTo>
                  <a:lnTo>
                    <a:pt x="13724154" y="5421198"/>
                  </a:lnTo>
                  <a:lnTo>
                    <a:pt x="0" y="5421198"/>
                  </a:lnTo>
                  <a:lnTo>
                    <a:pt x="0" y="5463387"/>
                  </a:lnTo>
                  <a:lnTo>
                    <a:pt x="13724204" y="5463387"/>
                  </a:lnTo>
                  <a:close/>
                </a:path>
                <a:path w="13724255" h="7257415">
                  <a:moveTo>
                    <a:pt x="13724204" y="4858778"/>
                  </a:moveTo>
                  <a:lnTo>
                    <a:pt x="13724154" y="4816602"/>
                  </a:lnTo>
                  <a:lnTo>
                    <a:pt x="0" y="4816602"/>
                  </a:lnTo>
                  <a:lnTo>
                    <a:pt x="0" y="4858778"/>
                  </a:lnTo>
                  <a:lnTo>
                    <a:pt x="13724204" y="4858778"/>
                  </a:lnTo>
                  <a:close/>
                </a:path>
                <a:path w="13724255" h="7257415">
                  <a:moveTo>
                    <a:pt x="13724204" y="4254182"/>
                  </a:moveTo>
                  <a:lnTo>
                    <a:pt x="13724154" y="4211993"/>
                  </a:lnTo>
                  <a:lnTo>
                    <a:pt x="0" y="4211993"/>
                  </a:lnTo>
                  <a:lnTo>
                    <a:pt x="0" y="4254182"/>
                  </a:lnTo>
                  <a:lnTo>
                    <a:pt x="13724204" y="4254182"/>
                  </a:lnTo>
                  <a:close/>
                </a:path>
                <a:path w="13724255" h="7257415">
                  <a:moveTo>
                    <a:pt x="13724204" y="3649599"/>
                  </a:moveTo>
                  <a:lnTo>
                    <a:pt x="13724154" y="3607460"/>
                  </a:lnTo>
                  <a:lnTo>
                    <a:pt x="0" y="3607460"/>
                  </a:lnTo>
                  <a:lnTo>
                    <a:pt x="0" y="3649599"/>
                  </a:lnTo>
                  <a:lnTo>
                    <a:pt x="13724204" y="3649599"/>
                  </a:lnTo>
                  <a:close/>
                </a:path>
                <a:path w="13724255" h="7257415">
                  <a:moveTo>
                    <a:pt x="13724204" y="3045002"/>
                  </a:moveTo>
                  <a:lnTo>
                    <a:pt x="13724154" y="3002838"/>
                  </a:lnTo>
                  <a:lnTo>
                    <a:pt x="0" y="3002838"/>
                  </a:lnTo>
                  <a:lnTo>
                    <a:pt x="0" y="3045002"/>
                  </a:lnTo>
                  <a:lnTo>
                    <a:pt x="13724204" y="3045002"/>
                  </a:lnTo>
                  <a:close/>
                </a:path>
                <a:path w="13724255" h="7257415">
                  <a:moveTo>
                    <a:pt x="13724204" y="2440394"/>
                  </a:moveTo>
                  <a:lnTo>
                    <a:pt x="13724154" y="2398217"/>
                  </a:lnTo>
                  <a:lnTo>
                    <a:pt x="0" y="2398217"/>
                  </a:lnTo>
                  <a:lnTo>
                    <a:pt x="0" y="2440394"/>
                  </a:lnTo>
                  <a:lnTo>
                    <a:pt x="13724204" y="2440394"/>
                  </a:lnTo>
                  <a:close/>
                </a:path>
                <a:path w="13724255" h="7257415">
                  <a:moveTo>
                    <a:pt x="13724204" y="1835810"/>
                  </a:moveTo>
                  <a:lnTo>
                    <a:pt x="13724154" y="1793633"/>
                  </a:lnTo>
                  <a:lnTo>
                    <a:pt x="0" y="1793633"/>
                  </a:lnTo>
                  <a:lnTo>
                    <a:pt x="0" y="1835810"/>
                  </a:lnTo>
                  <a:lnTo>
                    <a:pt x="13724204" y="1835810"/>
                  </a:lnTo>
                  <a:close/>
                </a:path>
                <a:path w="13724255" h="7257415">
                  <a:moveTo>
                    <a:pt x="13724204" y="1231214"/>
                  </a:moveTo>
                  <a:lnTo>
                    <a:pt x="13724154" y="1189037"/>
                  </a:lnTo>
                  <a:lnTo>
                    <a:pt x="0" y="1189037"/>
                  </a:lnTo>
                  <a:lnTo>
                    <a:pt x="0" y="1231214"/>
                  </a:lnTo>
                  <a:lnTo>
                    <a:pt x="13724204" y="1231214"/>
                  </a:lnTo>
                  <a:close/>
                </a:path>
                <a:path w="13724255" h="7257415">
                  <a:moveTo>
                    <a:pt x="13724204" y="626618"/>
                  </a:moveTo>
                  <a:lnTo>
                    <a:pt x="13724154" y="584428"/>
                  </a:lnTo>
                  <a:lnTo>
                    <a:pt x="0" y="584428"/>
                  </a:lnTo>
                  <a:lnTo>
                    <a:pt x="0" y="626618"/>
                  </a:lnTo>
                  <a:lnTo>
                    <a:pt x="13724204" y="626618"/>
                  </a:lnTo>
                  <a:close/>
                </a:path>
              </a:pathLst>
            </a:custGeom>
            <a:solidFill>
              <a:srgbClr val="ECCC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09899" y="7770679"/>
              <a:ext cx="3659780" cy="25141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9" y="258341"/>
              <a:ext cx="3417820" cy="37337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34882" y="352097"/>
              <a:ext cx="2891155" cy="953135"/>
            </a:xfrm>
            <a:custGeom>
              <a:avLst/>
              <a:gdLst/>
              <a:ahLst/>
              <a:cxnLst/>
              <a:rect l="l" t="t" r="r" b="b"/>
              <a:pathLst>
                <a:path w="2891155" h="953135">
                  <a:moveTo>
                    <a:pt x="2647674" y="455706"/>
                  </a:moveTo>
                  <a:lnTo>
                    <a:pt x="2697290" y="451097"/>
                  </a:lnTo>
                  <a:lnTo>
                    <a:pt x="2746559" y="445883"/>
                  </a:lnTo>
                  <a:lnTo>
                    <a:pt x="2795353" y="439998"/>
                  </a:lnTo>
                  <a:lnTo>
                    <a:pt x="2843541" y="433377"/>
                  </a:lnTo>
                  <a:lnTo>
                    <a:pt x="2890993" y="425956"/>
                  </a:lnTo>
                  <a:lnTo>
                    <a:pt x="1788397" y="24340"/>
                  </a:lnTo>
                  <a:lnTo>
                    <a:pt x="1787045" y="23889"/>
                  </a:lnTo>
                  <a:lnTo>
                    <a:pt x="1725314" y="0"/>
                  </a:lnTo>
                  <a:lnTo>
                    <a:pt x="1674136" y="14409"/>
                  </a:lnTo>
                  <a:lnTo>
                    <a:pt x="1619368" y="28397"/>
                  </a:lnTo>
                  <a:lnTo>
                    <a:pt x="1563164" y="41708"/>
                  </a:lnTo>
                  <a:lnTo>
                    <a:pt x="1507678" y="54089"/>
                  </a:lnTo>
                  <a:lnTo>
                    <a:pt x="2647674" y="455706"/>
                  </a:lnTo>
                  <a:close/>
                </a:path>
                <a:path w="2891155" h="953135">
                  <a:moveTo>
                    <a:pt x="1893835" y="704969"/>
                  </a:moveTo>
                  <a:lnTo>
                    <a:pt x="1943450" y="700141"/>
                  </a:lnTo>
                  <a:lnTo>
                    <a:pt x="1992720" y="694793"/>
                  </a:lnTo>
                  <a:lnTo>
                    <a:pt x="2041513" y="688840"/>
                  </a:lnTo>
                  <a:lnTo>
                    <a:pt x="2089701" y="682194"/>
                  </a:lnTo>
                  <a:lnTo>
                    <a:pt x="2137154" y="674769"/>
                  </a:lnTo>
                  <a:lnTo>
                    <a:pt x="1034557" y="273153"/>
                  </a:lnTo>
                  <a:lnTo>
                    <a:pt x="1033205" y="272702"/>
                  </a:lnTo>
                  <a:lnTo>
                    <a:pt x="971474" y="248812"/>
                  </a:lnTo>
                  <a:lnTo>
                    <a:pt x="920107" y="263039"/>
                  </a:lnTo>
                  <a:lnTo>
                    <a:pt x="865360" y="277097"/>
                  </a:lnTo>
                  <a:lnTo>
                    <a:pt x="809262" y="290647"/>
                  </a:lnTo>
                  <a:lnTo>
                    <a:pt x="753839" y="303353"/>
                  </a:lnTo>
                  <a:lnTo>
                    <a:pt x="1893835" y="704969"/>
                  </a:lnTo>
                  <a:close/>
                </a:path>
                <a:path w="2891155" h="953135">
                  <a:moveTo>
                    <a:pt x="1139996" y="952880"/>
                  </a:moveTo>
                  <a:lnTo>
                    <a:pt x="1189611" y="948272"/>
                  </a:lnTo>
                  <a:lnTo>
                    <a:pt x="1238881" y="943058"/>
                  </a:lnTo>
                  <a:lnTo>
                    <a:pt x="1287674" y="937173"/>
                  </a:lnTo>
                  <a:lnTo>
                    <a:pt x="1335862" y="930552"/>
                  </a:lnTo>
                  <a:lnTo>
                    <a:pt x="1383315" y="923131"/>
                  </a:lnTo>
                  <a:lnTo>
                    <a:pt x="280718" y="521515"/>
                  </a:lnTo>
                  <a:lnTo>
                    <a:pt x="279366" y="521064"/>
                  </a:lnTo>
                  <a:lnTo>
                    <a:pt x="217635" y="497174"/>
                  </a:lnTo>
                  <a:lnTo>
                    <a:pt x="166204" y="511584"/>
                  </a:lnTo>
                  <a:lnTo>
                    <a:pt x="111352" y="525571"/>
                  </a:lnTo>
                  <a:lnTo>
                    <a:pt x="55232" y="538883"/>
                  </a:lnTo>
                  <a:lnTo>
                    <a:pt x="0" y="551264"/>
                  </a:lnTo>
                  <a:lnTo>
                    <a:pt x="1139996" y="952880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3" y="268258"/>
              <a:ext cx="3398810" cy="36735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68" y="7193126"/>
              <a:ext cx="3156669" cy="30858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76682" y="0"/>
              <a:ext cx="2224178" cy="212838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312246" y="8997308"/>
            <a:ext cx="9604375" cy="8426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350" spc="-25" dirty="0">
                <a:solidFill>
                  <a:srgbClr val="663D2B"/>
                </a:solidFill>
                <a:latin typeface="Arial"/>
                <a:cs typeface="Arial"/>
              </a:rPr>
              <a:t>Giảng</a:t>
            </a:r>
            <a:r>
              <a:rPr sz="5350" spc="-340" dirty="0">
                <a:solidFill>
                  <a:srgbClr val="663D2B"/>
                </a:solidFill>
                <a:latin typeface="Arial"/>
                <a:cs typeface="Arial"/>
              </a:rPr>
              <a:t> </a:t>
            </a:r>
            <a:r>
              <a:rPr sz="5350" spc="-30" dirty="0">
                <a:solidFill>
                  <a:srgbClr val="663D2B"/>
                </a:solidFill>
                <a:latin typeface="Arial"/>
                <a:cs typeface="Arial"/>
              </a:rPr>
              <a:t>viên</a:t>
            </a:r>
            <a:r>
              <a:rPr sz="5350" spc="-340" dirty="0">
                <a:solidFill>
                  <a:srgbClr val="663D2B"/>
                </a:solidFill>
                <a:latin typeface="Arial"/>
                <a:cs typeface="Arial"/>
              </a:rPr>
              <a:t> </a:t>
            </a:r>
            <a:r>
              <a:rPr sz="5350" spc="-405" dirty="0">
                <a:solidFill>
                  <a:srgbClr val="663D2B"/>
                </a:solidFill>
                <a:latin typeface="Arial"/>
                <a:cs typeface="Arial"/>
              </a:rPr>
              <a:t>:</a:t>
            </a:r>
            <a:r>
              <a:rPr sz="5350" spc="-340" dirty="0">
                <a:solidFill>
                  <a:srgbClr val="663D2B"/>
                </a:solidFill>
                <a:latin typeface="Arial"/>
                <a:cs typeface="Arial"/>
              </a:rPr>
              <a:t> </a:t>
            </a:r>
            <a:r>
              <a:rPr sz="5350" spc="-140" dirty="0">
                <a:solidFill>
                  <a:srgbClr val="663D2B"/>
                </a:solidFill>
                <a:latin typeface="Arial"/>
                <a:cs typeface="Arial"/>
              </a:rPr>
              <a:t>TS.Đinh</a:t>
            </a:r>
            <a:r>
              <a:rPr sz="5350" spc="-340" dirty="0">
                <a:solidFill>
                  <a:srgbClr val="663D2B"/>
                </a:solidFill>
                <a:latin typeface="Arial"/>
                <a:cs typeface="Arial"/>
              </a:rPr>
              <a:t> </a:t>
            </a:r>
            <a:r>
              <a:rPr sz="5350" spc="-10" dirty="0">
                <a:solidFill>
                  <a:srgbClr val="663D2B"/>
                </a:solidFill>
                <a:latin typeface="Arial"/>
                <a:cs typeface="Arial"/>
              </a:rPr>
              <a:t>Thị</a:t>
            </a:r>
            <a:r>
              <a:rPr sz="5350" spc="-335" dirty="0">
                <a:solidFill>
                  <a:srgbClr val="663D2B"/>
                </a:solidFill>
                <a:latin typeface="Arial"/>
                <a:cs typeface="Arial"/>
              </a:rPr>
              <a:t> </a:t>
            </a:r>
            <a:r>
              <a:rPr sz="5350" spc="-80" dirty="0">
                <a:solidFill>
                  <a:srgbClr val="663D2B"/>
                </a:solidFill>
                <a:latin typeface="Arial"/>
                <a:cs typeface="Arial"/>
              </a:rPr>
              <a:t>Hải</a:t>
            </a:r>
            <a:r>
              <a:rPr sz="5350" spc="-340" dirty="0">
                <a:solidFill>
                  <a:srgbClr val="663D2B"/>
                </a:solidFill>
                <a:latin typeface="Arial"/>
                <a:cs typeface="Arial"/>
              </a:rPr>
              <a:t> </a:t>
            </a:r>
            <a:r>
              <a:rPr sz="5350" spc="-25" dirty="0">
                <a:solidFill>
                  <a:srgbClr val="663D2B"/>
                </a:solidFill>
                <a:latin typeface="Arial"/>
                <a:cs typeface="Arial"/>
              </a:rPr>
              <a:t>Hậu</a:t>
            </a:r>
            <a:endParaRPr sz="535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936547" y="1988686"/>
            <a:ext cx="4500880" cy="145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400" spc="-215" dirty="0">
                <a:solidFill>
                  <a:srgbClr val="663D2B"/>
                </a:solidFill>
                <a:latin typeface="Arial"/>
                <a:cs typeface="Arial"/>
              </a:rPr>
              <a:t>NHÓM</a:t>
            </a:r>
            <a:r>
              <a:rPr sz="9400" spc="-575" dirty="0">
                <a:solidFill>
                  <a:srgbClr val="663D2B"/>
                </a:solidFill>
                <a:latin typeface="Arial"/>
                <a:cs typeface="Arial"/>
              </a:rPr>
              <a:t> </a:t>
            </a:r>
            <a:r>
              <a:rPr sz="9400" spc="-50" dirty="0">
                <a:solidFill>
                  <a:srgbClr val="663D2B"/>
                </a:solidFill>
                <a:latin typeface="Arial"/>
                <a:cs typeface="Arial"/>
              </a:rPr>
              <a:t>5</a:t>
            </a:r>
            <a:endParaRPr sz="9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96236" y="3566688"/>
            <a:ext cx="13581380" cy="4498340"/>
          </a:xfrm>
          <a:prstGeom prst="rect">
            <a:avLst/>
          </a:prstGeom>
        </p:spPr>
        <p:txBody>
          <a:bodyPr vert="horz" wrap="square" lIns="0" tIns="220980" rIns="0" bIns="0" rtlCol="0">
            <a:spAutoFit/>
          </a:bodyPr>
          <a:lstStyle/>
          <a:p>
            <a:pPr marL="2545080" marR="5080" indent="-2533015">
              <a:lnSpc>
                <a:spcPts val="16840"/>
              </a:lnSpc>
              <a:spcBef>
                <a:spcPts val="1740"/>
              </a:spcBef>
            </a:pPr>
            <a:r>
              <a:rPr sz="15300" b="1" spc="-254" dirty="0">
                <a:solidFill>
                  <a:srgbClr val="663D2B"/>
                </a:solidFill>
                <a:latin typeface="Arial"/>
                <a:cs typeface="Arial"/>
              </a:rPr>
              <a:t>Ra</a:t>
            </a:r>
            <a:r>
              <a:rPr sz="15300" b="1" spc="810" dirty="0">
                <a:solidFill>
                  <a:srgbClr val="663D2B"/>
                </a:solidFill>
                <a:latin typeface="Arial"/>
                <a:cs typeface="Arial"/>
              </a:rPr>
              <a:t> </a:t>
            </a:r>
            <a:r>
              <a:rPr sz="15300" b="1" spc="710" dirty="0">
                <a:solidFill>
                  <a:srgbClr val="663D2B"/>
                </a:solidFill>
                <a:latin typeface="Arial"/>
                <a:cs typeface="Arial"/>
              </a:rPr>
              <a:t>quyết</a:t>
            </a:r>
            <a:r>
              <a:rPr sz="15300" b="1" spc="815" dirty="0">
                <a:solidFill>
                  <a:srgbClr val="663D2B"/>
                </a:solidFill>
                <a:latin typeface="Arial"/>
                <a:cs typeface="Arial"/>
              </a:rPr>
              <a:t> </a:t>
            </a:r>
            <a:r>
              <a:rPr sz="15300" b="1" spc="105" dirty="0">
                <a:solidFill>
                  <a:srgbClr val="663D2B"/>
                </a:solidFill>
                <a:latin typeface="Arial"/>
                <a:cs typeface="Arial"/>
              </a:rPr>
              <a:t>định </a:t>
            </a:r>
            <a:r>
              <a:rPr sz="15300" b="1" spc="210" dirty="0">
                <a:solidFill>
                  <a:srgbClr val="663D2B"/>
                </a:solidFill>
                <a:latin typeface="Arial"/>
                <a:cs typeface="Arial"/>
              </a:rPr>
              <a:t>quản</a:t>
            </a:r>
            <a:r>
              <a:rPr sz="15300" b="1" spc="800" dirty="0">
                <a:solidFill>
                  <a:srgbClr val="663D2B"/>
                </a:solidFill>
                <a:latin typeface="Arial"/>
                <a:cs typeface="Arial"/>
              </a:rPr>
              <a:t> </a:t>
            </a:r>
            <a:r>
              <a:rPr sz="15300" b="1" spc="1265" dirty="0">
                <a:solidFill>
                  <a:srgbClr val="663D2B"/>
                </a:solidFill>
                <a:latin typeface="Arial"/>
                <a:cs typeface="Arial"/>
              </a:rPr>
              <a:t>trị</a:t>
            </a:r>
            <a:endParaRPr sz="15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31198" y="667173"/>
            <a:ext cx="9328785" cy="7045325"/>
            <a:chOff x="8957139" y="670533"/>
            <a:chExt cx="9328785" cy="70453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0675" y="2571753"/>
              <a:ext cx="7724774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7139" y="670533"/>
              <a:ext cx="2114549" cy="190499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72233" y="8278536"/>
            <a:ext cx="7324568" cy="11217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345753" y="7799629"/>
            <a:ext cx="2541269" cy="241673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559200" y="3"/>
            <a:ext cx="2728799" cy="26668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-1510" y="6986627"/>
            <a:ext cx="3986996" cy="330540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1390" y="-50796"/>
            <a:ext cx="16650335" cy="16675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6450"/>
              </a:lnSpc>
              <a:spcBef>
                <a:spcPts val="229"/>
              </a:spcBef>
            </a:pPr>
            <a:r>
              <a:rPr sz="5400" b="1" spc="-484" dirty="0">
                <a:solidFill>
                  <a:srgbClr val="663D2B"/>
                </a:solidFill>
                <a:latin typeface="Tahoma"/>
                <a:cs typeface="Tahoma"/>
              </a:rPr>
              <a:t>4.</a:t>
            </a:r>
            <a:r>
              <a:rPr sz="5400" b="1" spc="35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5400" b="1" spc="75" dirty="0">
                <a:solidFill>
                  <a:srgbClr val="663D2B"/>
                </a:solidFill>
                <a:latin typeface="Tahoma"/>
                <a:cs typeface="Tahoma"/>
              </a:rPr>
              <a:t>Quyết</a:t>
            </a:r>
            <a:r>
              <a:rPr sz="5400" b="1" spc="-5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5400" b="1" dirty="0">
                <a:solidFill>
                  <a:srgbClr val="663D2B"/>
                </a:solidFill>
                <a:latin typeface="Tahoma"/>
                <a:cs typeface="Tahoma"/>
              </a:rPr>
              <a:t>định</a:t>
            </a:r>
            <a:r>
              <a:rPr sz="5400" b="1" spc="15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5400" b="1" spc="130" dirty="0">
                <a:solidFill>
                  <a:srgbClr val="663D2B"/>
                </a:solidFill>
                <a:latin typeface="Tahoma"/>
                <a:cs typeface="Tahoma"/>
              </a:rPr>
              <a:t>trên</a:t>
            </a:r>
            <a:r>
              <a:rPr sz="5400" b="1" spc="15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5400" b="1" spc="65" dirty="0">
                <a:solidFill>
                  <a:srgbClr val="663D2B"/>
                </a:solidFill>
                <a:latin typeface="Tahoma"/>
                <a:cs typeface="Tahoma"/>
              </a:rPr>
              <a:t>thuộc</a:t>
            </a:r>
            <a:r>
              <a:rPr sz="5400" b="1" spc="15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5400" b="1" spc="95" dirty="0">
                <a:solidFill>
                  <a:srgbClr val="663D2B"/>
                </a:solidFill>
                <a:latin typeface="Tahoma"/>
                <a:cs typeface="Tahoma"/>
              </a:rPr>
              <a:t>quyết</a:t>
            </a:r>
            <a:r>
              <a:rPr sz="5400" b="1" spc="15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5400" b="1" dirty="0">
                <a:solidFill>
                  <a:srgbClr val="663D2B"/>
                </a:solidFill>
                <a:latin typeface="Tahoma"/>
                <a:cs typeface="Tahoma"/>
              </a:rPr>
              <a:t>định</a:t>
            </a:r>
            <a:r>
              <a:rPr sz="5400" b="1" spc="15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5400" b="1" spc="315" dirty="0">
                <a:solidFill>
                  <a:srgbClr val="663D2B"/>
                </a:solidFill>
                <a:latin typeface="Tahoma"/>
                <a:cs typeface="Tahoma"/>
              </a:rPr>
              <a:t>tức</a:t>
            </a:r>
            <a:r>
              <a:rPr sz="5400" b="1" spc="15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5400" b="1" spc="220" dirty="0">
                <a:solidFill>
                  <a:srgbClr val="663D2B"/>
                </a:solidFill>
                <a:latin typeface="Tahoma"/>
                <a:cs typeface="Tahoma"/>
              </a:rPr>
              <a:t>thời</a:t>
            </a:r>
            <a:r>
              <a:rPr sz="5400" b="1" spc="15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5400" b="1" spc="160" dirty="0">
                <a:solidFill>
                  <a:srgbClr val="663D2B"/>
                </a:solidFill>
                <a:latin typeface="Tahoma"/>
                <a:cs typeface="Tahoma"/>
              </a:rPr>
              <a:t>và </a:t>
            </a:r>
            <a:r>
              <a:rPr sz="5400" b="1" spc="95" dirty="0">
                <a:solidFill>
                  <a:srgbClr val="663D2B"/>
                </a:solidFill>
                <a:latin typeface="Tahoma"/>
                <a:cs typeface="Tahoma"/>
              </a:rPr>
              <a:t>quyết</a:t>
            </a:r>
            <a:r>
              <a:rPr sz="5400" b="1" spc="-25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5400" b="1" dirty="0">
                <a:solidFill>
                  <a:srgbClr val="663D2B"/>
                </a:solidFill>
                <a:latin typeface="Tahoma"/>
                <a:cs typeface="Tahoma"/>
              </a:rPr>
              <a:t>định</a:t>
            </a:r>
            <a:r>
              <a:rPr sz="5400" b="1" spc="-20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5400" b="1" spc="100" dirty="0">
                <a:solidFill>
                  <a:srgbClr val="663D2B"/>
                </a:solidFill>
                <a:latin typeface="Tahoma"/>
                <a:cs typeface="Tahoma"/>
              </a:rPr>
              <a:t>có</a:t>
            </a:r>
            <a:r>
              <a:rPr sz="5400" b="1" spc="-25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5400" b="1" dirty="0">
                <a:solidFill>
                  <a:srgbClr val="663D2B"/>
                </a:solidFill>
                <a:latin typeface="Tahoma"/>
                <a:cs typeface="Tahoma"/>
              </a:rPr>
              <a:t>chiều</a:t>
            </a:r>
            <a:r>
              <a:rPr sz="5400" b="1" spc="-20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5400" b="1" spc="-25" dirty="0">
                <a:solidFill>
                  <a:srgbClr val="663D2B"/>
                </a:solidFill>
                <a:latin typeface="Tahoma"/>
                <a:cs typeface="Tahoma"/>
              </a:rPr>
              <a:t>sâu</a:t>
            </a:r>
            <a:endParaRPr sz="54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100"/>
              </a:spcBef>
            </a:pPr>
            <a:r>
              <a:rPr spc="-345" dirty="0"/>
              <a:t>Quyết</a:t>
            </a:r>
            <a:r>
              <a:rPr spc="-5" dirty="0"/>
              <a:t> </a:t>
            </a:r>
            <a:r>
              <a:rPr spc="-400" dirty="0"/>
              <a:t>định</a:t>
            </a:r>
            <a:r>
              <a:rPr spc="-5" dirty="0"/>
              <a:t> </a:t>
            </a:r>
            <a:r>
              <a:rPr spc="-310" dirty="0"/>
              <a:t>tức</a:t>
            </a:r>
            <a:r>
              <a:rPr spc="-15" dirty="0"/>
              <a:t> </a:t>
            </a:r>
            <a:r>
              <a:rPr spc="-305" dirty="0"/>
              <a:t>thời</a:t>
            </a:r>
            <a:r>
              <a:rPr spc="-20" dirty="0"/>
              <a:t> </a:t>
            </a:r>
            <a:r>
              <a:rPr spc="-75" dirty="0"/>
              <a:t>là</a:t>
            </a:r>
            <a:r>
              <a:rPr spc="-180" dirty="0"/>
              <a:t> </a:t>
            </a:r>
            <a:r>
              <a:rPr spc="-340" dirty="0"/>
              <a:t>quyết</a:t>
            </a:r>
            <a:r>
              <a:rPr spc="-5" dirty="0"/>
              <a:t> </a:t>
            </a:r>
            <a:r>
              <a:rPr spc="-420" dirty="0"/>
              <a:t>định </a:t>
            </a:r>
            <a:r>
              <a:rPr spc="-405" dirty="0"/>
              <a:t>để</a:t>
            </a:r>
            <a:r>
              <a:rPr spc="-5" dirty="0"/>
              <a:t> </a:t>
            </a:r>
            <a:r>
              <a:rPr spc="-165" dirty="0"/>
              <a:t>giải</a:t>
            </a:r>
            <a:r>
              <a:rPr spc="-90" dirty="0"/>
              <a:t> </a:t>
            </a:r>
            <a:r>
              <a:rPr spc="-340" dirty="0"/>
              <a:t>quyết</a:t>
            </a:r>
            <a:r>
              <a:rPr spc="-5" dirty="0"/>
              <a:t> </a:t>
            </a:r>
            <a:r>
              <a:rPr spc="-475" dirty="0"/>
              <a:t>những</a:t>
            </a:r>
            <a:r>
              <a:rPr spc="-5" dirty="0"/>
              <a:t> </a:t>
            </a:r>
            <a:r>
              <a:rPr spc="-380" dirty="0"/>
              <a:t>vấn</a:t>
            </a:r>
            <a:r>
              <a:rPr spc="-5" dirty="0"/>
              <a:t> </a:t>
            </a:r>
            <a:r>
              <a:rPr spc="-405" dirty="0"/>
              <a:t>đề</a:t>
            </a:r>
            <a:r>
              <a:rPr spc="-5" dirty="0"/>
              <a:t> </a:t>
            </a:r>
            <a:r>
              <a:rPr spc="-315" dirty="0"/>
              <a:t>bất </a:t>
            </a:r>
            <a:r>
              <a:rPr spc="-375" dirty="0"/>
              <a:t>thường,</a:t>
            </a:r>
            <a:r>
              <a:rPr spc="5" dirty="0"/>
              <a:t> </a:t>
            </a:r>
            <a:r>
              <a:rPr spc="-365" dirty="0"/>
              <a:t>không</a:t>
            </a:r>
            <a:r>
              <a:rPr spc="10" dirty="0"/>
              <a:t> </a:t>
            </a:r>
            <a:r>
              <a:rPr spc="-290" dirty="0"/>
              <a:t>báo</a:t>
            </a:r>
            <a:r>
              <a:rPr spc="10" dirty="0"/>
              <a:t> </a:t>
            </a:r>
            <a:r>
              <a:rPr spc="-340" dirty="0"/>
              <a:t>trước</a:t>
            </a:r>
            <a:r>
              <a:rPr spc="5" dirty="0"/>
              <a:t> </a:t>
            </a:r>
            <a:r>
              <a:rPr spc="-365" dirty="0"/>
              <a:t>yêu</a:t>
            </a:r>
            <a:r>
              <a:rPr spc="10" dirty="0"/>
              <a:t> </a:t>
            </a:r>
            <a:r>
              <a:rPr spc="-325" dirty="0"/>
              <a:t>cầu </a:t>
            </a:r>
            <a:r>
              <a:rPr spc="-350" dirty="0"/>
              <a:t>phải</a:t>
            </a:r>
            <a:r>
              <a:rPr spc="5" dirty="0"/>
              <a:t> </a:t>
            </a:r>
            <a:r>
              <a:rPr spc="-425" dirty="0"/>
              <a:t>hành</a:t>
            </a:r>
            <a:r>
              <a:rPr spc="10" dirty="0"/>
              <a:t> </a:t>
            </a:r>
            <a:r>
              <a:rPr spc="-415" dirty="0"/>
              <a:t>động</a:t>
            </a:r>
            <a:r>
              <a:rPr spc="5" dirty="0"/>
              <a:t> </a:t>
            </a:r>
            <a:r>
              <a:rPr spc="-360" dirty="0"/>
              <a:t>nhanh,</a:t>
            </a:r>
            <a:r>
              <a:rPr spc="10" dirty="0"/>
              <a:t> </a:t>
            </a:r>
            <a:r>
              <a:rPr spc="-295" dirty="0"/>
              <a:t>chính</a:t>
            </a:r>
            <a:r>
              <a:rPr spc="10" dirty="0"/>
              <a:t> </a:t>
            </a:r>
            <a:r>
              <a:rPr spc="-25" dirty="0"/>
              <a:t>xác </a:t>
            </a:r>
            <a:r>
              <a:rPr spc="-335" dirty="0"/>
              <a:t>và</a:t>
            </a:r>
            <a:r>
              <a:rPr spc="-5" dirty="0"/>
              <a:t> </a:t>
            </a:r>
            <a:r>
              <a:rPr spc="-310" dirty="0"/>
              <a:t>kịp</a:t>
            </a:r>
            <a:r>
              <a:rPr spc="-5" dirty="0"/>
              <a:t> </a:t>
            </a:r>
            <a:r>
              <a:rPr spc="-35" dirty="0"/>
              <a:t>thời.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85AFC38-850A-8206-5385-71DCCAB28293}"/>
              </a:ext>
            </a:extLst>
          </p:cNvPr>
          <p:cNvSpPr/>
          <p:nvPr/>
        </p:nvSpPr>
        <p:spPr>
          <a:xfrm>
            <a:off x="381000" y="476250"/>
            <a:ext cx="7885803" cy="9620250"/>
          </a:xfrm>
          <a:prstGeom prst="rect">
            <a:avLst/>
          </a:prstGeom>
          <a:solidFill>
            <a:srgbClr val="FF8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E09247-6C6E-5E7D-5E55-3C2170231741}"/>
              </a:ext>
            </a:extLst>
          </p:cNvPr>
          <p:cNvSpPr/>
          <p:nvPr/>
        </p:nvSpPr>
        <p:spPr>
          <a:xfrm>
            <a:off x="381000" y="266700"/>
            <a:ext cx="7885803" cy="9829800"/>
          </a:xfrm>
          <a:prstGeom prst="rect">
            <a:avLst/>
          </a:prstGeom>
          <a:solidFill>
            <a:srgbClr val="FF8F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EF9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668" y="476249"/>
            <a:ext cx="7398201" cy="93344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3064525" y="5165942"/>
            <a:ext cx="5199380" cy="5120005"/>
            <a:chOff x="13064525" y="5165942"/>
            <a:chExt cx="5199380" cy="51200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64525" y="6666441"/>
              <a:ext cx="4610099" cy="36194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38003" y="6634772"/>
              <a:ext cx="1102458" cy="6018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604330" y="5762981"/>
              <a:ext cx="1524635" cy="925830"/>
            </a:xfrm>
            <a:custGeom>
              <a:avLst/>
              <a:gdLst/>
              <a:ahLst/>
              <a:cxnLst/>
              <a:rect l="l" t="t" r="r" b="b"/>
              <a:pathLst>
                <a:path w="1524634" h="925829">
                  <a:moveTo>
                    <a:pt x="525987" y="925451"/>
                  </a:moveTo>
                  <a:lnTo>
                    <a:pt x="509058" y="916339"/>
                  </a:lnTo>
                  <a:lnTo>
                    <a:pt x="498351" y="900667"/>
                  </a:lnTo>
                  <a:lnTo>
                    <a:pt x="490225" y="883993"/>
                  </a:lnTo>
                  <a:lnTo>
                    <a:pt x="479538" y="898462"/>
                  </a:lnTo>
                  <a:lnTo>
                    <a:pt x="472194" y="911479"/>
                  </a:lnTo>
                  <a:lnTo>
                    <a:pt x="458904" y="920365"/>
                  </a:lnTo>
                  <a:lnTo>
                    <a:pt x="430379" y="922441"/>
                  </a:lnTo>
                  <a:lnTo>
                    <a:pt x="406066" y="910374"/>
                  </a:lnTo>
                  <a:lnTo>
                    <a:pt x="378385" y="880428"/>
                  </a:lnTo>
                  <a:lnTo>
                    <a:pt x="350497" y="838185"/>
                  </a:lnTo>
                  <a:lnTo>
                    <a:pt x="325562" y="789222"/>
                  </a:lnTo>
                  <a:lnTo>
                    <a:pt x="306741" y="739119"/>
                  </a:lnTo>
                  <a:lnTo>
                    <a:pt x="297192" y="693454"/>
                  </a:lnTo>
                  <a:lnTo>
                    <a:pt x="300078" y="657808"/>
                  </a:lnTo>
                  <a:lnTo>
                    <a:pt x="285161" y="666037"/>
                  </a:lnTo>
                  <a:lnTo>
                    <a:pt x="264321" y="698623"/>
                  </a:lnTo>
                  <a:lnTo>
                    <a:pt x="237888" y="743715"/>
                  </a:lnTo>
                  <a:lnTo>
                    <a:pt x="206189" y="789467"/>
                  </a:lnTo>
                  <a:lnTo>
                    <a:pt x="169555" y="824026"/>
                  </a:lnTo>
                  <a:lnTo>
                    <a:pt x="128314" y="835546"/>
                  </a:lnTo>
                  <a:lnTo>
                    <a:pt x="107029" y="821520"/>
                  </a:lnTo>
                  <a:lnTo>
                    <a:pt x="97278" y="793469"/>
                  </a:lnTo>
                  <a:lnTo>
                    <a:pt x="93916" y="757196"/>
                  </a:lnTo>
                  <a:lnTo>
                    <a:pt x="91798" y="718505"/>
                  </a:lnTo>
                  <a:lnTo>
                    <a:pt x="85777" y="683199"/>
                  </a:lnTo>
                  <a:lnTo>
                    <a:pt x="70708" y="657084"/>
                  </a:lnTo>
                  <a:lnTo>
                    <a:pt x="41444" y="645961"/>
                  </a:lnTo>
                  <a:lnTo>
                    <a:pt x="24539" y="636890"/>
                  </a:lnTo>
                  <a:lnTo>
                    <a:pt x="14297" y="620782"/>
                  </a:lnTo>
                  <a:lnTo>
                    <a:pt x="9238" y="605416"/>
                  </a:lnTo>
                  <a:lnTo>
                    <a:pt x="7897" y="598568"/>
                  </a:lnTo>
                  <a:lnTo>
                    <a:pt x="0" y="574869"/>
                  </a:lnTo>
                  <a:lnTo>
                    <a:pt x="39485" y="544258"/>
                  </a:lnTo>
                  <a:lnTo>
                    <a:pt x="78971" y="495874"/>
                  </a:lnTo>
                  <a:lnTo>
                    <a:pt x="89080" y="463677"/>
                  </a:lnTo>
                  <a:lnTo>
                    <a:pt x="114351" y="407022"/>
                  </a:lnTo>
                  <a:lnTo>
                    <a:pt x="147204" y="343163"/>
                  </a:lnTo>
                  <a:lnTo>
                    <a:pt x="180057" y="289351"/>
                  </a:lnTo>
                  <a:lnTo>
                    <a:pt x="205327" y="262838"/>
                  </a:lnTo>
                  <a:lnTo>
                    <a:pt x="233643" y="246451"/>
                  </a:lnTo>
                  <a:lnTo>
                    <a:pt x="280496" y="214706"/>
                  </a:lnTo>
                  <a:lnTo>
                    <a:pt x="336125" y="175941"/>
                  </a:lnTo>
                  <a:lnTo>
                    <a:pt x="390766" y="138493"/>
                  </a:lnTo>
                  <a:lnTo>
                    <a:pt x="434658" y="110701"/>
                  </a:lnTo>
                  <a:lnTo>
                    <a:pt x="480522" y="97714"/>
                  </a:lnTo>
                  <a:lnTo>
                    <a:pt x="525246" y="86511"/>
                  </a:lnTo>
                  <a:lnTo>
                    <a:pt x="583508" y="69917"/>
                  </a:lnTo>
                  <a:lnTo>
                    <a:pt x="646605" y="50560"/>
                  </a:lnTo>
                  <a:lnTo>
                    <a:pt x="705833" y="31064"/>
                  </a:lnTo>
                  <a:lnTo>
                    <a:pt x="752489" y="14055"/>
                  </a:lnTo>
                  <a:lnTo>
                    <a:pt x="777870" y="2160"/>
                  </a:lnTo>
                  <a:lnTo>
                    <a:pt x="813466" y="0"/>
                  </a:lnTo>
                  <a:lnTo>
                    <a:pt x="867203" y="17465"/>
                  </a:lnTo>
                  <a:lnTo>
                    <a:pt x="921682" y="46038"/>
                  </a:lnTo>
                  <a:lnTo>
                    <a:pt x="959501" y="77204"/>
                  </a:lnTo>
                  <a:lnTo>
                    <a:pt x="977131" y="94362"/>
                  </a:lnTo>
                  <a:lnTo>
                    <a:pt x="1008621" y="120619"/>
                  </a:lnTo>
                  <a:lnTo>
                    <a:pt x="1050298" y="153702"/>
                  </a:lnTo>
                  <a:lnTo>
                    <a:pt x="1149525" y="231242"/>
                  </a:lnTo>
                  <a:lnTo>
                    <a:pt x="1199731" y="271150"/>
                  </a:lnTo>
                  <a:lnTo>
                    <a:pt x="1245436" y="308783"/>
                  </a:lnTo>
                  <a:lnTo>
                    <a:pt x="1282967" y="341865"/>
                  </a:lnTo>
                  <a:lnTo>
                    <a:pt x="1308651" y="368123"/>
                  </a:lnTo>
                  <a:lnTo>
                    <a:pt x="1318818" y="385281"/>
                  </a:lnTo>
                  <a:lnTo>
                    <a:pt x="1338970" y="409863"/>
                  </a:lnTo>
                  <a:lnTo>
                    <a:pt x="1384331" y="434067"/>
                  </a:lnTo>
                  <a:lnTo>
                    <a:pt x="1439359" y="454669"/>
                  </a:lnTo>
                  <a:lnTo>
                    <a:pt x="1488512" y="468446"/>
                  </a:lnTo>
                  <a:lnTo>
                    <a:pt x="1516247" y="472176"/>
                  </a:lnTo>
                  <a:lnTo>
                    <a:pt x="1524576" y="532843"/>
                  </a:lnTo>
                  <a:lnTo>
                    <a:pt x="1523650" y="670160"/>
                  </a:lnTo>
                  <a:lnTo>
                    <a:pt x="1519023" y="808215"/>
                  </a:lnTo>
                  <a:lnTo>
                    <a:pt x="1516247" y="871103"/>
                  </a:lnTo>
                  <a:lnTo>
                    <a:pt x="1489100" y="870856"/>
                  </a:lnTo>
                  <a:lnTo>
                    <a:pt x="1417532" y="872090"/>
                  </a:lnTo>
                  <a:lnTo>
                    <a:pt x="1316350" y="877768"/>
                  </a:lnTo>
                  <a:lnTo>
                    <a:pt x="1200361" y="890851"/>
                  </a:lnTo>
                  <a:lnTo>
                    <a:pt x="1167482" y="895546"/>
                  </a:lnTo>
                  <a:lnTo>
                    <a:pt x="1128715" y="900641"/>
                  </a:lnTo>
                  <a:lnTo>
                    <a:pt x="1085019" y="905978"/>
                  </a:lnTo>
                  <a:lnTo>
                    <a:pt x="1037356" y="911402"/>
                  </a:lnTo>
                  <a:lnTo>
                    <a:pt x="999463" y="905627"/>
                  </a:lnTo>
                  <a:lnTo>
                    <a:pt x="953937" y="885730"/>
                  </a:lnTo>
                  <a:lnTo>
                    <a:pt x="854284" y="831478"/>
                  </a:lnTo>
                  <a:lnTo>
                    <a:pt x="807308" y="811072"/>
                  </a:lnTo>
                  <a:lnTo>
                    <a:pt x="766998" y="804448"/>
                  </a:lnTo>
                  <a:lnTo>
                    <a:pt x="746082" y="801867"/>
                  </a:lnTo>
                  <a:lnTo>
                    <a:pt x="733640" y="791732"/>
                  </a:lnTo>
                  <a:lnTo>
                    <a:pt x="713922" y="757799"/>
                  </a:lnTo>
                  <a:lnTo>
                    <a:pt x="667343" y="720637"/>
                  </a:lnTo>
                  <a:lnTo>
                    <a:pt x="621324" y="706467"/>
                  </a:lnTo>
                  <a:lnTo>
                    <a:pt x="553402" y="698234"/>
                  </a:lnTo>
                  <a:lnTo>
                    <a:pt x="540693" y="705277"/>
                  </a:lnTo>
                  <a:lnTo>
                    <a:pt x="541730" y="726802"/>
                  </a:lnTo>
                  <a:lnTo>
                    <a:pt x="551445" y="758565"/>
                  </a:lnTo>
                  <a:lnTo>
                    <a:pt x="564769" y="796323"/>
                  </a:lnTo>
                  <a:lnTo>
                    <a:pt x="576633" y="835832"/>
                  </a:lnTo>
                  <a:lnTo>
                    <a:pt x="581969" y="872851"/>
                  </a:lnTo>
                  <a:lnTo>
                    <a:pt x="575709" y="903135"/>
                  </a:lnTo>
                  <a:lnTo>
                    <a:pt x="552785" y="922441"/>
                  </a:lnTo>
                  <a:lnTo>
                    <a:pt x="525987" y="925451"/>
                  </a:lnTo>
                  <a:close/>
                </a:path>
              </a:pathLst>
            </a:custGeom>
            <a:solidFill>
              <a:srgbClr val="B390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23110" y="5760832"/>
              <a:ext cx="1696779" cy="92544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663314" y="5170415"/>
              <a:ext cx="1593850" cy="1309370"/>
            </a:xfrm>
            <a:custGeom>
              <a:avLst/>
              <a:gdLst/>
              <a:ahLst/>
              <a:cxnLst/>
              <a:rect l="l" t="t" r="r" b="b"/>
              <a:pathLst>
                <a:path w="1593850" h="1309370">
                  <a:moveTo>
                    <a:pt x="51069" y="1308793"/>
                  </a:moveTo>
                  <a:lnTo>
                    <a:pt x="29428" y="1305693"/>
                  </a:lnTo>
                  <a:lnTo>
                    <a:pt x="15536" y="1296501"/>
                  </a:lnTo>
                  <a:lnTo>
                    <a:pt x="6263" y="1279157"/>
                  </a:lnTo>
                  <a:lnTo>
                    <a:pt x="0" y="1254327"/>
                  </a:lnTo>
                  <a:lnTo>
                    <a:pt x="4994" y="1226144"/>
                  </a:lnTo>
                  <a:lnTo>
                    <a:pt x="29496" y="1198747"/>
                  </a:lnTo>
                  <a:lnTo>
                    <a:pt x="83997" y="1161014"/>
                  </a:lnTo>
                  <a:lnTo>
                    <a:pt x="1520490" y="11778"/>
                  </a:lnTo>
                  <a:lnTo>
                    <a:pt x="1552119" y="0"/>
                  </a:lnTo>
                  <a:lnTo>
                    <a:pt x="1579904" y="7668"/>
                  </a:lnTo>
                  <a:lnTo>
                    <a:pt x="1593338" y="27167"/>
                  </a:lnTo>
                  <a:lnTo>
                    <a:pt x="1581916" y="50878"/>
                  </a:lnTo>
                  <a:lnTo>
                    <a:pt x="702382" y="799373"/>
                  </a:lnTo>
                  <a:lnTo>
                    <a:pt x="93714" y="1296501"/>
                  </a:lnTo>
                  <a:lnTo>
                    <a:pt x="74488" y="1305747"/>
                  </a:lnTo>
                  <a:lnTo>
                    <a:pt x="51069" y="1308793"/>
                  </a:lnTo>
                  <a:close/>
                </a:path>
              </a:pathLst>
            </a:custGeom>
            <a:solidFill>
              <a:srgbClr val="454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61853" y="6119506"/>
              <a:ext cx="416588" cy="36028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2095" y="5764873"/>
              <a:ext cx="1531036" cy="8719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20282" y="5838551"/>
              <a:ext cx="1504677" cy="7822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54441" y="6445536"/>
              <a:ext cx="82397" cy="1992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92982" y="6254845"/>
              <a:ext cx="121720" cy="13626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597209" y="6266718"/>
              <a:ext cx="101521" cy="1105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7223022" y="5165942"/>
              <a:ext cx="1040765" cy="799465"/>
            </a:xfrm>
            <a:custGeom>
              <a:avLst/>
              <a:gdLst/>
              <a:ahLst/>
              <a:cxnLst/>
              <a:rect l="l" t="t" r="r" b="b"/>
              <a:pathLst>
                <a:path w="1040765" h="799464">
                  <a:moveTo>
                    <a:pt x="149532" y="799339"/>
                  </a:moveTo>
                  <a:lnTo>
                    <a:pt x="0" y="783295"/>
                  </a:lnTo>
                  <a:lnTo>
                    <a:pt x="967632" y="11750"/>
                  </a:lnTo>
                  <a:lnTo>
                    <a:pt x="999283" y="0"/>
                  </a:lnTo>
                  <a:lnTo>
                    <a:pt x="1027065" y="7665"/>
                  </a:lnTo>
                  <a:lnTo>
                    <a:pt x="1040487" y="27148"/>
                  </a:lnTo>
                  <a:lnTo>
                    <a:pt x="1029058" y="50850"/>
                  </a:lnTo>
                  <a:lnTo>
                    <a:pt x="149532" y="799339"/>
                  </a:lnTo>
                  <a:close/>
                </a:path>
              </a:pathLst>
            </a:custGeom>
            <a:solidFill>
              <a:srgbClr val="454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974323" y="6224944"/>
              <a:ext cx="246537" cy="1853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90578" y="6682430"/>
              <a:ext cx="1524576" cy="40618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54352" y="5186100"/>
              <a:ext cx="1175245" cy="979360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796071" y="0"/>
            <a:ext cx="2491927" cy="227365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439649" y="2122097"/>
            <a:ext cx="8510905" cy="4311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100"/>
              </a:spcBef>
              <a:tabLst>
                <a:tab pos="1078865" algn="l"/>
                <a:tab pos="1841500" algn="l"/>
                <a:tab pos="2908300" algn="l"/>
                <a:tab pos="3839845" algn="l"/>
                <a:tab pos="4737100" algn="l"/>
                <a:tab pos="5838190" algn="l"/>
                <a:tab pos="7345045" algn="l"/>
              </a:tabLst>
            </a:pPr>
            <a:r>
              <a:rPr sz="4800" b="1" i="1" spc="-10" dirty="0">
                <a:latin typeface="Times New Roman"/>
                <a:cs typeface="Times New Roman"/>
              </a:rPr>
              <a:t>=&gt;Yêu</a:t>
            </a:r>
            <a:r>
              <a:rPr sz="4800" b="1" i="1" dirty="0">
                <a:latin typeface="Times New Roman"/>
                <a:cs typeface="Times New Roman"/>
              </a:rPr>
              <a:t>	</a:t>
            </a:r>
            <a:r>
              <a:rPr sz="4800" b="1" i="1" spc="-25" dirty="0">
                <a:latin typeface="Times New Roman"/>
                <a:cs typeface="Times New Roman"/>
              </a:rPr>
              <a:t>cầu</a:t>
            </a:r>
            <a:r>
              <a:rPr sz="4800" b="1" i="1" dirty="0">
                <a:latin typeface="Times New Roman"/>
                <a:cs typeface="Times New Roman"/>
              </a:rPr>
              <a:t>	</a:t>
            </a:r>
            <a:r>
              <a:rPr sz="4800" b="1" i="1" spc="-25" dirty="0">
                <a:latin typeface="Times New Roman"/>
                <a:cs typeface="Times New Roman"/>
              </a:rPr>
              <a:t>đối</a:t>
            </a:r>
            <a:r>
              <a:rPr sz="4800" b="1" i="1" dirty="0">
                <a:latin typeface="Times New Roman"/>
                <a:cs typeface="Times New Roman"/>
              </a:rPr>
              <a:t>	</a:t>
            </a:r>
            <a:r>
              <a:rPr sz="4800" b="1" i="1" spc="-25" dirty="0">
                <a:latin typeface="Times New Roman"/>
                <a:cs typeface="Times New Roman"/>
              </a:rPr>
              <a:t>với</a:t>
            </a:r>
            <a:r>
              <a:rPr sz="4800" b="1" i="1" dirty="0">
                <a:latin typeface="Times New Roman"/>
                <a:cs typeface="Times New Roman"/>
              </a:rPr>
              <a:t>	</a:t>
            </a:r>
            <a:r>
              <a:rPr sz="4800" b="1" i="1" spc="-20" dirty="0">
                <a:latin typeface="Times New Roman"/>
                <a:cs typeface="Times New Roman"/>
              </a:rPr>
              <a:t>loại</a:t>
            </a:r>
            <a:r>
              <a:rPr sz="4800" b="1" i="1" dirty="0">
                <a:latin typeface="Times New Roman"/>
                <a:cs typeface="Times New Roman"/>
              </a:rPr>
              <a:t>	</a:t>
            </a:r>
            <a:r>
              <a:rPr sz="4800" b="1" i="1" spc="-10" dirty="0">
                <a:latin typeface="Times New Roman"/>
                <a:cs typeface="Times New Roman"/>
              </a:rPr>
              <a:t>quyết</a:t>
            </a:r>
            <a:r>
              <a:rPr sz="4800" b="1" i="1" dirty="0">
                <a:latin typeface="Times New Roman"/>
                <a:cs typeface="Times New Roman"/>
              </a:rPr>
              <a:t>	</a:t>
            </a:r>
            <a:r>
              <a:rPr sz="4800" b="1" i="1" spc="-20" dirty="0">
                <a:latin typeface="Times New Roman"/>
                <a:cs typeface="Times New Roman"/>
              </a:rPr>
              <a:t>định </a:t>
            </a:r>
            <a:r>
              <a:rPr sz="4800" b="1" i="1" spc="-25" dirty="0">
                <a:latin typeface="Times New Roman"/>
                <a:cs typeface="Times New Roman"/>
              </a:rPr>
              <a:t>này</a:t>
            </a:r>
            <a:r>
              <a:rPr sz="4800" b="1" i="1" dirty="0">
                <a:latin typeface="Times New Roman"/>
                <a:cs typeface="Times New Roman"/>
              </a:rPr>
              <a:t>	</a:t>
            </a:r>
            <a:r>
              <a:rPr sz="4800" b="1" i="1" spc="-50" dirty="0">
                <a:latin typeface="Times New Roman"/>
                <a:cs typeface="Times New Roman"/>
              </a:rPr>
              <a:t>:</a:t>
            </a:r>
            <a:endParaRPr sz="4800">
              <a:latin typeface="Times New Roman"/>
              <a:cs typeface="Times New Roman"/>
            </a:endParaRPr>
          </a:p>
          <a:p>
            <a:pPr marL="12700" marR="157480">
              <a:lnSpc>
                <a:spcPct val="117200"/>
              </a:lnSpc>
              <a:tabLst>
                <a:tab pos="1248410" algn="l"/>
                <a:tab pos="1418590" algn="l"/>
                <a:tab pos="1621155" algn="l"/>
                <a:tab pos="2113280" algn="l"/>
                <a:tab pos="2552700" algn="l"/>
                <a:tab pos="2688590" algn="l"/>
                <a:tab pos="3416935" algn="l"/>
                <a:tab pos="3620135" algn="l"/>
                <a:tab pos="4094479" algn="l"/>
                <a:tab pos="4687570" algn="l"/>
                <a:tab pos="5126990" algn="l"/>
                <a:tab pos="5415280" algn="l"/>
                <a:tab pos="5888990" algn="l"/>
                <a:tab pos="6584315" algn="l"/>
                <a:tab pos="7396480" algn="l"/>
              </a:tabLst>
            </a:pPr>
            <a:r>
              <a:rPr sz="4800" b="1" i="1" spc="-25" dirty="0">
                <a:latin typeface="Times New Roman"/>
                <a:cs typeface="Times New Roman"/>
              </a:rPr>
              <a:t>Nhà</a:t>
            </a:r>
            <a:r>
              <a:rPr sz="4800" b="1" i="1" dirty="0">
                <a:latin typeface="Times New Roman"/>
                <a:cs typeface="Times New Roman"/>
              </a:rPr>
              <a:t>	</a:t>
            </a:r>
            <a:r>
              <a:rPr sz="4800" b="1" i="1" spc="-20" dirty="0">
                <a:latin typeface="Times New Roman"/>
                <a:cs typeface="Times New Roman"/>
              </a:rPr>
              <a:t>quản</a:t>
            </a:r>
            <a:r>
              <a:rPr sz="4800" b="1" i="1" dirty="0">
                <a:latin typeface="Times New Roman"/>
                <a:cs typeface="Times New Roman"/>
              </a:rPr>
              <a:t>		</a:t>
            </a:r>
            <a:r>
              <a:rPr sz="4800" b="1" i="1" spc="-25" dirty="0">
                <a:latin typeface="Times New Roman"/>
                <a:cs typeface="Times New Roman"/>
              </a:rPr>
              <a:t>trị</a:t>
            </a:r>
            <a:r>
              <a:rPr sz="4800" b="1" i="1" dirty="0">
                <a:latin typeface="Times New Roman"/>
                <a:cs typeface="Times New Roman"/>
              </a:rPr>
              <a:t>	</a:t>
            </a:r>
            <a:r>
              <a:rPr sz="4800" b="1" i="1" spc="-20" dirty="0">
                <a:latin typeface="Times New Roman"/>
                <a:cs typeface="Times New Roman"/>
              </a:rPr>
              <a:t>phải</a:t>
            </a:r>
            <a:r>
              <a:rPr sz="4800" b="1" i="1" dirty="0">
                <a:latin typeface="Times New Roman"/>
                <a:cs typeface="Times New Roman"/>
              </a:rPr>
              <a:t>	</a:t>
            </a:r>
            <a:r>
              <a:rPr sz="4800" b="1" i="1" spc="-25" dirty="0">
                <a:latin typeface="Times New Roman"/>
                <a:cs typeface="Times New Roman"/>
              </a:rPr>
              <a:t>có</a:t>
            </a:r>
            <a:r>
              <a:rPr sz="4800" b="1" i="1" dirty="0">
                <a:latin typeface="Times New Roman"/>
                <a:cs typeface="Times New Roman"/>
              </a:rPr>
              <a:t>	</a:t>
            </a:r>
            <a:r>
              <a:rPr sz="4800" b="1" i="1" spc="-20" dirty="0">
                <a:latin typeface="Times New Roman"/>
                <a:cs typeface="Times New Roman"/>
              </a:rPr>
              <a:t>tính</a:t>
            </a:r>
            <a:r>
              <a:rPr sz="4800" b="1" i="1" dirty="0">
                <a:latin typeface="Times New Roman"/>
                <a:cs typeface="Times New Roman"/>
              </a:rPr>
              <a:t>	</a:t>
            </a:r>
            <a:r>
              <a:rPr sz="4800" b="1" i="1" spc="-10" dirty="0">
                <a:latin typeface="Times New Roman"/>
                <a:cs typeface="Times New Roman"/>
              </a:rPr>
              <a:t>quyết đoán;</a:t>
            </a:r>
            <a:r>
              <a:rPr sz="4800" b="1" i="1" dirty="0">
                <a:latin typeface="Times New Roman"/>
                <a:cs typeface="Times New Roman"/>
              </a:rPr>
              <a:t>	</a:t>
            </a:r>
            <a:r>
              <a:rPr sz="4800" b="1" i="1" spc="-25" dirty="0">
                <a:latin typeface="Times New Roman"/>
                <a:cs typeface="Times New Roman"/>
              </a:rPr>
              <a:t>tập</a:t>
            </a:r>
            <a:r>
              <a:rPr sz="4800" b="1" i="1" dirty="0">
                <a:latin typeface="Times New Roman"/>
                <a:cs typeface="Times New Roman"/>
              </a:rPr>
              <a:t>	</a:t>
            </a:r>
            <a:r>
              <a:rPr sz="4800" b="1" i="1" spc="-10" dirty="0">
                <a:latin typeface="Times New Roman"/>
                <a:cs typeface="Times New Roman"/>
              </a:rPr>
              <a:t>trung</a:t>
            </a:r>
            <a:r>
              <a:rPr sz="4800" b="1" i="1" dirty="0">
                <a:latin typeface="Times New Roman"/>
                <a:cs typeface="Times New Roman"/>
              </a:rPr>
              <a:t>	</a:t>
            </a:r>
            <a:r>
              <a:rPr sz="4800" b="1" i="1" spc="-25" dirty="0">
                <a:latin typeface="Times New Roman"/>
                <a:cs typeface="Times New Roman"/>
              </a:rPr>
              <a:t>cao</a:t>
            </a:r>
            <a:r>
              <a:rPr sz="4800" b="1" i="1" dirty="0">
                <a:latin typeface="Times New Roman"/>
                <a:cs typeface="Times New Roman"/>
              </a:rPr>
              <a:t>	</a:t>
            </a:r>
            <a:r>
              <a:rPr sz="4800" b="1" i="1" spc="-25" dirty="0">
                <a:latin typeface="Times New Roman"/>
                <a:cs typeface="Times New Roman"/>
              </a:rPr>
              <a:t>độ</a:t>
            </a:r>
            <a:r>
              <a:rPr sz="4800" b="1" i="1" dirty="0">
                <a:latin typeface="Times New Roman"/>
                <a:cs typeface="Times New Roman"/>
              </a:rPr>
              <a:t>	</a:t>
            </a:r>
            <a:r>
              <a:rPr sz="4800" b="1" i="1" spc="-10" dirty="0">
                <a:latin typeface="Times New Roman"/>
                <a:cs typeface="Times New Roman"/>
              </a:rPr>
              <a:t>trong</a:t>
            </a:r>
            <a:r>
              <a:rPr sz="4800" b="1" i="1" dirty="0">
                <a:latin typeface="Times New Roman"/>
                <a:cs typeface="Times New Roman"/>
              </a:rPr>
              <a:t>	</a:t>
            </a:r>
            <a:r>
              <a:rPr sz="4800" b="1" i="1" spc="-25" dirty="0">
                <a:latin typeface="Times New Roman"/>
                <a:cs typeface="Times New Roman"/>
              </a:rPr>
              <a:t>quá </a:t>
            </a:r>
            <a:r>
              <a:rPr sz="4800" b="1" i="1" spc="-10" dirty="0">
                <a:latin typeface="Times New Roman"/>
                <a:cs typeface="Times New Roman"/>
              </a:rPr>
              <a:t>trình</a:t>
            </a:r>
            <a:r>
              <a:rPr sz="4800" b="1" i="1" dirty="0">
                <a:latin typeface="Times New Roman"/>
                <a:cs typeface="Times New Roman"/>
              </a:rPr>
              <a:t>	</a:t>
            </a:r>
            <a:r>
              <a:rPr sz="4800" b="1" i="1" spc="-25" dirty="0">
                <a:latin typeface="Times New Roman"/>
                <a:cs typeface="Times New Roman"/>
              </a:rPr>
              <a:t>ra</a:t>
            </a:r>
            <a:r>
              <a:rPr sz="4800" b="1" i="1" dirty="0">
                <a:latin typeface="Times New Roman"/>
                <a:cs typeface="Times New Roman"/>
              </a:rPr>
              <a:t>	</a:t>
            </a:r>
            <a:r>
              <a:rPr sz="4800" b="1" i="1" spc="-10" dirty="0">
                <a:latin typeface="Times New Roman"/>
                <a:cs typeface="Times New Roman"/>
              </a:rPr>
              <a:t>quyết</a:t>
            </a:r>
            <a:r>
              <a:rPr sz="4800" b="1" i="1" dirty="0">
                <a:latin typeface="Times New Roman"/>
                <a:cs typeface="Times New Roman"/>
              </a:rPr>
              <a:t>	</a:t>
            </a:r>
            <a:r>
              <a:rPr sz="4800" b="1" i="1" spc="-10" dirty="0">
                <a:latin typeface="Times New Roman"/>
                <a:cs typeface="Times New Roman"/>
              </a:rPr>
              <a:t>định.</a:t>
            </a:r>
            <a:endParaRPr sz="4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6199"/>
              </a:lnSpc>
              <a:spcBef>
                <a:spcPts val="95"/>
              </a:spcBef>
            </a:pPr>
            <a:r>
              <a:rPr spc="690" dirty="0"/>
              <a:t>Cảm</a:t>
            </a:r>
            <a:r>
              <a:rPr spc="-245" dirty="0"/>
              <a:t> </a:t>
            </a:r>
            <a:r>
              <a:rPr spc="2075" dirty="0"/>
              <a:t>ơn</a:t>
            </a:r>
            <a:r>
              <a:rPr spc="-240" dirty="0"/>
              <a:t> </a:t>
            </a:r>
            <a:r>
              <a:rPr spc="1964" dirty="0"/>
              <a:t>cô</a:t>
            </a:r>
            <a:r>
              <a:rPr spc="-245" dirty="0"/>
              <a:t> </a:t>
            </a:r>
            <a:r>
              <a:rPr spc="2135" dirty="0"/>
              <a:t>và</a:t>
            </a:r>
            <a:r>
              <a:rPr spc="-240" dirty="0"/>
              <a:t> </a:t>
            </a:r>
            <a:r>
              <a:rPr spc="1914" dirty="0"/>
              <a:t>các </a:t>
            </a:r>
            <a:r>
              <a:rPr spc="1964" dirty="0"/>
              <a:t>bạn</a:t>
            </a:r>
            <a:r>
              <a:rPr spc="-240" dirty="0"/>
              <a:t> </a:t>
            </a:r>
            <a:r>
              <a:rPr spc="2105" dirty="0"/>
              <a:t>đã</a:t>
            </a:r>
            <a:r>
              <a:rPr spc="-240" dirty="0"/>
              <a:t> </a:t>
            </a:r>
            <a:r>
              <a:rPr spc="2600" dirty="0"/>
              <a:t>lắng </a:t>
            </a:r>
            <a:r>
              <a:rPr spc="1750" dirty="0"/>
              <a:t>nghe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885671" y="6434828"/>
            <a:ext cx="10368280" cy="3851910"/>
            <a:chOff x="6885671" y="6434828"/>
            <a:chExt cx="10368280" cy="3851910"/>
          </a:xfrm>
        </p:grpSpPr>
        <p:sp>
          <p:nvSpPr>
            <p:cNvPr id="4" name="object 4"/>
            <p:cNvSpPr/>
            <p:nvPr/>
          </p:nvSpPr>
          <p:spPr>
            <a:xfrm>
              <a:off x="6885661" y="9426092"/>
              <a:ext cx="4522470" cy="861060"/>
            </a:xfrm>
            <a:custGeom>
              <a:avLst/>
              <a:gdLst/>
              <a:ahLst/>
              <a:cxnLst/>
              <a:rect l="l" t="t" r="r" b="b"/>
              <a:pathLst>
                <a:path w="4522470" h="861059">
                  <a:moveTo>
                    <a:pt x="4521886" y="772337"/>
                  </a:moveTo>
                  <a:lnTo>
                    <a:pt x="2257882" y="772337"/>
                  </a:lnTo>
                  <a:lnTo>
                    <a:pt x="2257475" y="766902"/>
                  </a:lnTo>
                  <a:lnTo>
                    <a:pt x="2253107" y="722261"/>
                  </a:lnTo>
                  <a:lnTo>
                    <a:pt x="2247823" y="679399"/>
                  </a:lnTo>
                  <a:lnTo>
                    <a:pt x="2240915" y="633882"/>
                  </a:lnTo>
                  <a:lnTo>
                    <a:pt x="2233117" y="591172"/>
                  </a:lnTo>
                  <a:lnTo>
                    <a:pt x="2224633" y="551522"/>
                  </a:lnTo>
                  <a:lnTo>
                    <a:pt x="2206269" y="482574"/>
                  </a:lnTo>
                  <a:lnTo>
                    <a:pt x="2187752" y="428980"/>
                  </a:lnTo>
                  <a:lnTo>
                    <a:pt x="2171395" y="392430"/>
                  </a:lnTo>
                  <a:lnTo>
                    <a:pt x="2155012" y="372897"/>
                  </a:lnTo>
                  <a:lnTo>
                    <a:pt x="2152535" y="376453"/>
                  </a:lnTo>
                  <a:lnTo>
                    <a:pt x="2151672" y="384911"/>
                  </a:lnTo>
                  <a:lnTo>
                    <a:pt x="2152205" y="398005"/>
                  </a:lnTo>
                  <a:lnTo>
                    <a:pt x="2153958" y="415467"/>
                  </a:lnTo>
                  <a:lnTo>
                    <a:pt x="2156714" y="437070"/>
                  </a:lnTo>
                  <a:lnTo>
                    <a:pt x="2164372" y="491832"/>
                  </a:lnTo>
                  <a:lnTo>
                    <a:pt x="2168791" y="524560"/>
                  </a:lnTo>
                  <a:lnTo>
                    <a:pt x="2177681" y="599681"/>
                  </a:lnTo>
                  <a:lnTo>
                    <a:pt x="2181872" y="641629"/>
                  </a:lnTo>
                  <a:lnTo>
                    <a:pt x="2185733" y="686181"/>
                  </a:lnTo>
                  <a:lnTo>
                    <a:pt x="2188768" y="727430"/>
                  </a:lnTo>
                  <a:lnTo>
                    <a:pt x="2191423" y="770382"/>
                  </a:lnTo>
                  <a:lnTo>
                    <a:pt x="2191512" y="772337"/>
                  </a:lnTo>
                  <a:lnTo>
                    <a:pt x="2116150" y="772337"/>
                  </a:lnTo>
                  <a:lnTo>
                    <a:pt x="2115997" y="761644"/>
                  </a:lnTo>
                  <a:lnTo>
                    <a:pt x="2115604" y="712876"/>
                  </a:lnTo>
                  <a:lnTo>
                    <a:pt x="2115159" y="620356"/>
                  </a:lnTo>
                  <a:lnTo>
                    <a:pt x="2114816" y="577138"/>
                  </a:lnTo>
                  <a:lnTo>
                    <a:pt x="2114232" y="536308"/>
                  </a:lnTo>
                  <a:lnTo>
                    <a:pt x="2113318" y="498106"/>
                  </a:lnTo>
                  <a:lnTo>
                    <a:pt x="2110181" y="430682"/>
                  </a:lnTo>
                  <a:lnTo>
                    <a:pt x="2105367" y="377088"/>
                  </a:lnTo>
                  <a:lnTo>
                    <a:pt x="2099221" y="339344"/>
                  </a:lnTo>
                  <a:lnTo>
                    <a:pt x="2088362" y="316839"/>
                  </a:lnTo>
                  <a:lnTo>
                    <a:pt x="2084666" y="319417"/>
                  </a:lnTo>
                  <a:lnTo>
                    <a:pt x="2070620" y="376631"/>
                  </a:lnTo>
                  <a:lnTo>
                    <a:pt x="2063800" y="429615"/>
                  </a:lnTo>
                  <a:lnTo>
                    <a:pt x="2057146" y="496493"/>
                  </a:lnTo>
                  <a:lnTo>
                    <a:pt x="2053996" y="534555"/>
                  </a:lnTo>
                  <a:lnTo>
                    <a:pt x="2051050" y="575386"/>
                  </a:lnTo>
                  <a:lnTo>
                    <a:pt x="2048408" y="618756"/>
                  </a:lnTo>
                  <a:lnTo>
                    <a:pt x="2046147" y="664451"/>
                  </a:lnTo>
                  <a:lnTo>
                    <a:pt x="2044509" y="712241"/>
                  </a:lnTo>
                  <a:lnTo>
                    <a:pt x="2043747" y="761860"/>
                  </a:lnTo>
                  <a:lnTo>
                    <a:pt x="2043811" y="772337"/>
                  </a:lnTo>
                  <a:lnTo>
                    <a:pt x="1942922" y="772337"/>
                  </a:lnTo>
                  <a:lnTo>
                    <a:pt x="1925828" y="713727"/>
                  </a:lnTo>
                  <a:lnTo>
                    <a:pt x="1915236" y="674547"/>
                  </a:lnTo>
                  <a:lnTo>
                    <a:pt x="1905647" y="636206"/>
                  </a:lnTo>
                  <a:lnTo>
                    <a:pt x="1897227" y="598779"/>
                  </a:lnTo>
                  <a:lnTo>
                    <a:pt x="1884045" y="526834"/>
                  </a:lnTo>
                  <a:lnTo>
                    <a:pt x="1876933" y="469722"/>
                  </a:lnTo>
                  <a:lnTo>
                    <a:pt x="1873745" y="426123"/>
                  </a:lnTo>
                  <a:lnTo>
                    <a:pt x="1872869" y="385241"/>
                  </a:lnTo>
                  <a:lnTo>
                    <a:pt x="1873250" y="365899"/>
                  </a:lnTo>
                  <a:lnTo>
                    <a:pt x="1879269" y="293433"/>
                  </a:lnTo>
                  <a:lnTo>
                    <a:pt x="1889823" y="233578"/>
                  </a:lnTo>
                  <a:lnTo>
                    <a:pt x="1899310" y="191439"/>
                  </a:lnTo>
                  <a:lnTo>
                    <a:pt x="1900897" y="183819"/>
                  </a:lnTo>
                  <a:lnTo>
                    <a:pt x="1902053" y="177380"/>
                  </a:lnTo>
                  <a:lnTo>
                    <a:pt x="1903285" y="169621"/>
                  </a:lnTo>
                  <a:lnTo>
                    <a:pt x="1903171" y="165201"/>
                  </a:lnTo>
                  <a:lnTo>
                    <a:pt x="1900656" y="164045"/>
                  </a:lnTo>
                  <a:lnTo>
                    <a:pt x="1900351" y="164045"/>
                  </a:lnTo>
                  <a:lnTo>
                    <a:pt x="1898256" y="164020"/>
                  </a:lnTo>
                  <a:lnTo>
                    <a:pt x="1871751" y="201536"/>
                  </a:lnTo>
                  <a:lnTo>
                    <a:pt x="1855241" y="237375"/>
                  </a:lnTo>
                  <a:lnTo>
                    <a:pt x="1839226" y="285076"/>
                  </a:lnTo>
                  <a:lnTo>
                    <a:pt x="1830222" y="323126"/>
                  </a:lnTo>
                  <a:lnTo>
                    <a:pt x="1823986" y="361975"/>
                  </a:lnTo>
                  <a:lnTo>
                    <a:pt x="1820049" y="404253"/>
                  </a:lnTo>
                  <a:lnTo>
                    <a:pt x="1818703" y="449656"/>
                  </a:lnTo>
                  <a:lnTo>
                    <a:pt x="1819109" y="473379"/>
                  </a:lnTo>
                  <a:lnTo>
                    <a:pt x="1823313" y="534492"/>
                  </a:lnTo>
                  <a:lnTo>
                    <a:pt x="1827860" y="572338"/>
                  </a:lnTo>
                  <a:lnTo>
                    <a:pt x="1833905" y="611085"/>
                  </a:lnTo>
                  <a:lnTo>
                    <a:pt x="1841449" y="650608"/>
                  </a:lnTo>
                  <a:lnTo>
                    <a:pt x="1850466" y="690778"/>
                  </a:lnTo>
                  <a:lnTo>
                    <a:pt x="1860791" y="731494"/>
                  </a:lnTo>
                  <a:lnTo>
                    <a:pt x="1872157" y="772337"/>
                  </a:lnTo>
                  <a:lnTo>
                    <a:pt x="1788439" y="772337"/>
                  </a:lnTo>
                  <a:lnTo>
                    <a:pt x="1779117" y="720483"/>
                  </a:lnTo>
                  <a:lnTo>
                    <a:pt x="1769732" y="676211"/>
                  </a:lnTo>
                  <a:lnTo>
                    <a:pt x="1759458" y="633349"/>
                  </a:lnTo>
                  <a:lnTo>
                    <a:pt x="1745729" y="582396"/>
                  </a:lnTo>
                  <a:lnTo>
                    <a:pt x="1731098" y="533857"/>
                  </a:lnTo>
                  <a:lnTo>
                    <a:pt x="1715782" y="487857"/>
                  </a:lnTo>
                  <a:lnTo>
                    <a:pt x="1700047" y="444500"/>
                  </a:lnTo>
                  <a:lnTo>
                    <a:pt x="1684147" y="403898"/>
                  </a:lnTo>
                  <a:lnTo>
                    <a:pt x="1668297" y="366179"/>
                  </a:lnTo>
                  <a:lnTo>
                    <a:pt x="1637601" y="299834"/>
                  </a:lnTo>
                  <a:lnTo>
                    <a:pt x="1609344" y="245643"/>
                  </a:lnTo>
                  <a:lnTo>
                    <a:pt x="1585798" y="205409"/>
                  </a:lnTo>
                  <a:lnTo>
                    <a:pt x="1562696" y="172415"/>
                  </a:lnTo>
                  <a:lnTo>
                    <a:pt x="1561668" y="170827"/>
                  </a:lnTo>
                  <a:lnTo>
                    <a:pt x="1560449" y="170599"/>
                  </a:lnTo>
                  <a:lnTo>
                    <a:pt x="1558848" y="169646"/>
                  </a:lnTo>
                  <a:lnTo>
                    <a:pt x="1558391" y="169011"/>
                  </a:lnTo>
                  <a:lnTo>
                    <a:pt x="1557629" y="168859"/>
                  </a:lnTo>
                  <a:lnTo>
                    <a:pt x="1553400" y="181102"/>
                  </a:lnTo>
                  <a:lnTo>
                    <a:pt x="1553806" y="185102"/>
                  </a:lnTo>
                  <a:lnTo>
                    <a:pt x="1566341" y="236969"/>
                  </a:lnTo>
                  <a:lnTo>
                    <a:pt x="1604581" y="355917"/>
                  </a:lnTo>
                  <a:lnTo>
                    <a:pt x="1617649" y="397090"/>
                  </a:lnTo>
                  <a:lnTo>
                    <a:pt x="1631264" y="441706"/>
                  </a:lnTo>
                  <a:lnTo>
                    <a:pt x="1645132" y="489585"/>
                  </a:lnTo>
                  <a:lnTo>
                    <a:pt x="1658937" y="540524"/>
                  </a:lnTo>
                  <a:lnTo>
                    <a:pt x="1672348" y="594334"/>
                  </a:lnTo>
                  <a:lnTo>
                    <a:pt x="1685074" y="650862"/>
                  </a:lnTo>
                  <a:lnTo>
                    <a:pt x="1695043" y="700938"/>
                  </a:lnTo>
                  <a:lnTo>
                    <a:pt x="1704047" y="752678"/>
                  </a:lnTo>
                  <a:lnTo>
                    <a:pt x="1706956" y="772337"/>
                  </a:lnTo>
                  <a:lnTo>
                    <a:pt x="1547431" y="772337"/>
                  </a:lnTo>
                  <a:lnTo>
                    <a:pt x="1545958" y="755802"/>
                  </a:lnTo>
                  <a:lnTo>
                    <a:pt x="1539570" y="706247"/>
                  </a:lnTo>
                  <a:lnTo>
                    <a:pt x="1531696" y="658850"/>
                  </a:lnTo>
                  <a:lnTo>
                    <a:pt x="1520850" y="605548"/>
                  </a:lnTo>
                  <a:lnTo>
                    <a:pt x="1508861" y="555777"/>
                  </a:lnTo>
                  <a:lnTo>
                    <a:pt x="1496161" y="509765"/>
                  </a:lnTo>
                  <a:lnTo>
                    <a:pt x="1483169" y="467779"/>
                  </a:lnTo>
                  <a:lnTo>
                    <a:pt x="1470304" y="430085"/>
                  </a:lnTo>
                  <a:lnTo>
                    <a:pt x="1446276" y="368363"/>
                  </a:lnTo>
                  <a:lnTo>
                    <a:pt x="1426502" y="326123"/>
                  </a:lnTo>
                  <a:lnTo>
                    <a:pt x="1408595" y="303199"/>
                  </a:lnTo>
                  <a:lnTo>
                    <a:pt x="1406423" y="307251"/>
                  </a:lnTo>
                  <a:lnTo>
                    <a:pt x="1406271" y="317030"/>
                  </a:lnTo>
                  <a:lnTo>
                    <a:pt x="1407960" y="332232"/>
                  </a:lnTo>
                  <a:lnTo>
                    <a:pt x="1411351" y="352564"/>
                  </a:lnTo>
                  <a:lnTo>
                    <a:pt x="1416227" y="377774"/>
                  </a:lnTo>
                  <a:lnTo>
                    <a:pt x="1437614" y="480072"/>
                  </a:lnTo>
                  <a:lnTo>
                    <a:pt x="1446199" y="522173"/>
                  </a:lnTo>
                  <a:lnTo>
                    <a:pt x="1454924" y="567778"/>
                  </a:lnTo>
                  <a:lnTo>
                    <a:pt x="1463370" y="616673"/>
                  </a:lnTo>
                  <a:lnTo>
                    <a:pt x="1471091" y="668604"/>
                  </a:lnTo>
                  <a:lnTo>
                    <a:pt x="1476679" y="714133"/>
                  </a:lnTo>
                  <a:lnTo>
                    <a:pt x="1481201" y="761428"/>
                  </a:lnTo>
                  <a:lnTo>
                    <a:pt x="1481899" y="772337"/>
                  </a:lnTo>
                  <a:lnTo>
                    <a:pt x="1248943" y="772337"/>
                  </a:lnTo>
                  <a:lnTo>
                    <a:pt x="1254239" y="708253"/>
                  </a:lnTo>
                  <a:lnTo>
                    <a:pt x="1261427" y="650201"/>
                  </a:lnTo>
                  <a:lnTo>
                    <a:pt x="1269352" y="601179"/>
                  </a:lnTo>
                  <a:lnTo>
                    <a:pt x="1279321" y="546887"/>
                  </a:lnTo>
                  <a:lnTo>
                    <a:pt x="1281214" y="534339"/>
                  </a:lnTo>
                  <a:lnTo>
                    <a:pt x="1282014" y="524827"/>
                  </a:lnTo>
                  <a:lnTo>
                    <a:pt x="1281557" y="518541"/>
                  </a:lnTo>
                  <a:lnTo>
                    <a:pt x="1279677" y="515670"/>
                  </a:lnTo>
                  <a:lnTo>
                    <a:pt x="1251585" y="553897"/>
                  </a:lnTo>
                  <a:lnTo>
                    <a:pt x="1235443" y="591858"/>
                  </a:lnTo>
                  <a:lnTo>
                    <a:pt x="1219593" y="641400"/>
                  </a:lnTo>
                  <a:lnTo>
                    <a:pt x="1205915" y="701179"/>
                  </a:lnTo>
                  <a:lnTo>
                    <a:pt x="1196467" y="763155"/>
                  </a:lnTo>
                  <a:lnTo>
                    <a:pt x="1195501" y="772337"/>
                  </a:lnTo>
                  <a:lnTo>
                    <a:pt x="1060297" y="772337"/>
                  </a:lnTo>
                  <a:lnTo>
                    <a:pt x="1060780" y="723303"/>
                  </a:lnTo>
                  <a:lnTo>
                    <a:pt x="1060577" y="674192"/>
                  </a:lnTo>
                  <a:lnTo>
                    <a:pt x="1059776" y="626592"/>
                  </a:lnTo>
                  <a:lnTo>
                    <a:pt x="1058494" y="581190"/>
                  </a:lnTo>
                  <a:lnTo>
                    <a:pt x="1056373" y="526656"/>
                  </a:lnTo>
                  <a:lnTo>
                    <a:pt x="1053782" y="475107"/>
                  </a:lnTo>
                  <a:lnTo>
                    <a:pt x="1050823" y="426897"/>
                  </a:lnTo>
                  <a:lnTo>
                    <a:pt x="1047610" y="382409"/>
                  </a:lnTo>
                  <a:lnTo>
                    <a:pt x="1044219" y="341998"/>
                  </a:lnTo>
                  <a:lnTo>
                    <a:pt x="1037082" y="274586"/>
                  </a:lnTo>
                  <a:lnTo>
                    <a:pt x="1029500" y="227114"/>
                  </a:lnTo>
                  <a:lnTo>
                    <a:pt x="1017295" y="198894"/>
                  </a:lnTo>
                  <a:lnTo>
                    <a:pt x="1013117" y="202133"/>
                  </a:lnTo>
                  <a:lnTo>
                    <a:pt x="1001572" y="247942"/>
                  </a:lnTo>
                  <a:lnTo>
                    <a:pt x="995197" y="305447"/>
                  </a:lnTo>
                  <a:lnTo>
                    <a:pt x="990130" y="381647"/>
                  </a:lnTo>
                  <a:lnTo>
                    <a:pt x="988085" y="426034"/>
                  </a:lnTo>
                  <a:lnTo>
                    <a:pt x="986320" y="474218"/>
                  </a:lnTo>
                  <a:lnTo>
                    <a:pt x="984808" y="525868"/>
                  </a:lnTo>
                  <a:lnTo>
                    <a:pt x="983488" y="580682"/>
                  </a:lnTo>
                  <a:lnTo>
                    <a:pt x="981544" y="673785"/>
                  </a:lnTo>
                  <a:lnTo>
                    <a:pt x="980465" y="722236"/>
                  </a:lnTo>
                  <a:lnTo>
                    <a:pt x="979182" y="771906"/>
                  </a:lnTo>
                  <a:lnTo>
                    <a:pt x="979157" y="772337"/>
                  </a:lnTo>
                  <a:lnTo>
                    <a:pt x="777684" y="772337"/>
                  </a:lnTo>
                  <a:lnTo>
                    <a:pt x="784682" y="750570"/>
                  </a:lnTo>
                  <a:lnTo>
                    <a:pt x="795185" y="716762"/>
                  </a:lnTo>
                  <a:lnTo>
                    <a:pt x="807288" y="676033"/>
                  </a:lnTo>
                  <a:lnTo>
                    <a:pt x="818349" y="636422"/>
                  </a:lnTo>
                  <a:lnTo>
                    <a:pt x="828255" y="598068"/>
                  </a:lnTo>
                  <a:lnTo>
                    <a:pt x="841375" y="540054"/>
                  </a:lnTo>
                  <a:lnTo>
                    <a:pt x="848702" y="499529"/>
                  </a:lnTo>
                  <a:lnTo>
                    <a:pt x="853808" y="461403"/>
                  </a:lnTo>
                  <a:lnTo>
                    <a:pt x="857262" y="409397"/>
                  </a:lnTo>
                  <a:lnTo>
                    <a:pt x="857427" y="393776"/>
                  </a:lnTo>
                  <a:lnTo>
                    <a:pt x="857110" y="378968"/>
                  </a:lnTo>
                  <a:lnTo>
                    <a:pt x="853605" y="339928"/>
                  </a:lnTo>
                  <a:lnTo>
                    <a:pt x="845185" y="301866"/>
                  </a:lnTo>
                  <a:lnTo>
                    <a:pt x="832650" y="276377"/>
                  </a:lnTo>
                  <a:lnTo>
                    <a:pt x="828916" y="277215"/>
                  </a:lnTo>
                  <a:lnTo>
                    <a:pt x="827862" y="280517"/>
                  </a:lnTo>
                  <a:lnTo>
                    <a:pt x="826719" y="291553"/>
                  </a:lnTo>
                  <a:lnTo>
                    <a:pt x="826338" y="297573"/>
                  </a:lnTo>
                  <a:lnTo>
                    <a:pt x="825347" y="321094"/>
                  </a:lnTo>
                  <a:lnTo>
                    <a:pt x="824242" y="341109"/>
                  </a:lnTo>
                  <a:lnTo>
                    <a:pt x="818972" y="391312"/>
                  </a:lnTo>
                  <a:lnTo>
                    <a:pt x="811136" y="437159"/>
                  </a:lnTo>
                  <a:lnTo>
                    <a:pt x="799185" y="489280"/>
                  </a:lnTo>
                  <a:lnTo>
                    <a:pt x="788885" y="527227"/>
                  </a:lnTo>
                  <a:lnTo>
                    <a:pt x="772312" y="582320"/>
                  </a:lnTo>
                  <a:lnTo>
                    <a:pt x="760476" y="619061"/>
                  </a:lnTo>
                  <a:lnTo>
                    <a:pt x="747725" y="657250"/>
                  </a:lnTo>
                  <a:lnTo>
                    <a:pt x="734161" y="696836"/>
                  </a:lnTo>
                  <a:lnTo>
                    <a:pt x="708063" y="772337"/>
                  </a:lnTo>
                  <a:lnTo>
                    <a:pt x="585647" y="772337"/>
                  </a:lnTo>
                  <a:lnTo>
                    <a:pt x="587768" y="725347"/>
                  </a:lnTo>
                  <a:lnTo>
                    <a:pt x="588505" y="677037"/>
                  </a:lnTo>
                  <a:lnTo>
                    <a:pt x="587844" y="629615"/>
                  </a:lnTo>
                  <a:lnTo>
                    <a:pt x="585812" y="583184"/>
                  </a:lnTo>
                  <a:lnTo>
                    <a:pt x="581723" y="530186"/>
                  </a:lnTo>
                  <a:lnTo>
                    <a:pt x="575894" y="478955"/>
                  </a:lnTo>
                  <a:lnTo>
                    <a:pt x="568528" y="429653"/>
                  </a:lnTo>
                  <a:lnTo>
                    <a:pt x="559816" y="382447"/>
                  </a:lnTo>
                  <a:lnTo>
                    <a:pt x="549948" y="337477"/>
                  </a:lnTo>
                  <a:lnTo>
                    <a:pt x="536308" y="284670"/>
                  </a:lnTo>
                  <a:lnTo>
                    <a:pt x="521627" y="235839"/>
                  </a:lnTo>
                  <a:lnTo>
                    <a:pt x="506272" y="191147"/>
                  </a:lnTo>
                  <a:lnTo>
                    <a:pt x="490626" y="150799"/>
                  </a:lnTo>
                  <a:lnTo>
                    <a:pt x="475094" y="114947"/>
                  </a:lnTo>
                  <a:lnTo>
                    <a:pt x="446036" y="57200"/>
                  </a:lnTo>
                  <a:lnTo>
                    <a:pt x="422160" y="18948"/>
                  </a:lnTo>
                  <a:lnTo>
                    <a:pt x="401066" y="0"/>
                  </a:lnTo>
                  <a:lnTo>
                    <a:pt x="398919" y="4254"/>
                  </a:lnTo>
                  <a:lnTo>
                    <a:pt x="406438" y="47155"/>
                  </a:lnTo>
                  <a:lnTo>
                    <a:pt x="429120" y="131495"/>
                  </a:lnTo>
                  <a:lnTo>
                    <a:pt x="438645" y="168033"/>
                  </a:lnTo>
                  <a:lnTo>
                    <a:pt x="448576" y="208495"/>
                  </a:lnTo>
                  <a:lnTo>
                    <a:pt x="458520" y="252730"/>
                  </a:lnTo>
                  <a:lnTo>
                    <a:pt x="468134" y="300583"/>
                  </a:lnTo>
                  <a:lnTo>
                    <a:pt x="477062" y="351878"/>
                  </a:lnTo>
                  <a:lnTo>
                    <a:pt x="483450" y="395274"/>
                  </a:lnTo>
                  <a:lnTo>
                    <a:pt x="489000" y="440601"/>
                  </a:lnTo>
                  <a:lnTo>
                    <a:pt x="493560" y="487730"/>
                  </a:lnTo>
                  <a:lnTo>
                    <a:pt x="496976" y="536524"/>
                  </a:lnTo>
                  <a:lnTo>
                    <a:pt x="499097" y="586854"/>
                  </a:lnTo>
                  <a:lnTo>
                    <a:pt x="499795" y="630961"/>
                  </a:lnTo>
                  <a:lnTo>
                    <a:pt x="499452" y="676021"/>
                  </a:lnTo>
                  <a:lnTo>
                    <a:pt x="498005" y="721931"/>
                  </a:lnTo>
                  <a:lnTo>
                    <a:pt x="495452" y="768578"/>
                  </a:lnTo>
                  <a:lnTo>
                    <a:pt x="495147" y="772337"/>
                  </a:lnTo>
                  <a:lnTo>
                    <a:pt x="332740" y="772337"/>
                  </a:lnTo>
                  <a:lnTo>
                    <a:pt x="330441" y="736942"/>
                  </a:lnTo>
                  <a:lnTo>
                    <a:pt x="324980" y="690943"/>
                  </a:lnTo>
                  <a:lnTo>
                    <a:pt x="317169" y="646201"/>
                  </a:lnTo>
                  <a:lnTo>
                    <a:pt x="307009" y="603008"/>
                  </a:lnTo>
                  <a:lnTo>
                    <a:pt x="294576" y="561670"/>
                  </a:lnTo>
                  <a:lnTo>
                    <a:pt x="279984" y="522414"/>
                  </a:lnTo>
                  <a:lnTo>
                    <a:pt x="263448" y="485432"/>
                  </a:lnTo>
                  <a:lnTo>
                    <a:pt x="245148" y="450913"/>
                  </a:lnTo>
                  <a:lnTo>
                    <a:pt x="206552" y="393725"/>
                  </a:lnTo>
                  <a:lnTo>
                    <a:pt x="165265" y="347129"/>
                  </a:lnTo>
                  <a:lnTo>
                    <a:pt x="124079" y="311213"/>
                  </a:lnTo>
                  <a:lnTo>
                    <a:pt x="85598" y="285267"/>
                  </a:lnTo>
                  <a:lnTo>
                    <a:pt x="50342" y="270751"/>
                  </a:lnTo>
                  <a:lnTo>
                    <a:pt x="7010" y="257187"/>
                  </a:lnTo>
                  <a:lnTo>
                    <a:pt x="0" y="258584"/>
                  </a:lnTo>
                  <a:lnTo>
                    <a:pt x="3327" y="265531"/>
                  </a:lnTo>
                  <a:lnTo>
                    <a:pt x="16256" y="277469"/>
                  </a:lnTo>
                  <a:lnTo>
                    <a:pt x="37947" y="293890"/>
                  </a:lnTo>
                  <a:lnTo>
                    <a:pt x="67589" y="314299"/>
                  </a:lnTo>
                  <a:lnTo>
                    <a:pt x="82791" y="327774"/>
                  </a:lnTo>
                  <a:lnTo>
                    <a:pt x="115049" y="360387"/>
                  </a:lnTo>
                  <a:lnTo>
                    <a:pt x="148031" y="401256"/>
                  </a:lnTo>
                  <a:lnTo>
                    <a:pt x="179654" y="450557"/>
                  </a:lnTo>
                  <a:lnTo>
                    <a:pt x="209054" y="510247"/>
                  </a:lnTo>
                  <a:lnTo>
                    <a:pt x="233959" y="580593"/>
                  </a:lnTo>
                  <a:lnTo>
                    <a:pt x="243878" y="618680"/>
                  </a:lnTo>
                  <a:lnTo>
                    <a:pt x="251968" y="658558"/>
                  </a:lnTo>
                  <a:lnTo>
                    <a:pt x="258241" y="699998"/>
                  </a:lnTo>
                  <a:lnTo>
                    <a:pt x="262724" y="742784"/>
                  </a:lnTo>
                  <a:lnTo>
                    <a:pt x="264579" y="772337"/>
                  </a:lnTo>
                  <a:lnTo>
                    <a:pt x="190614" y="772337"/>
                  </a:lnTo>
                  <a:lnTo>
                    <a:pt x="190614" y="860526"/>
                  </a:lnTo>
                  <a:lnTo>
                    <a:pt x="1899500" y="860526"/>
                  </a:lnTo>
                  <a:lnTo>
                    <a:pt x="1970278" y="860526"/>
                  </a:lnTo>
                  <a:lnTo>
                    <a:pt x="4521886" y="860526"/>
                  </a:lnTo>
                  <a:lnTo>
                    <a:pt x="4521886" y="772337"/>
                  </a:lnTo>
                  <a:close/>
                </a:path>
              </a:pathLst>
            </a:custGeom>
            <a:solidFill>
              <a:srgbClr val="0089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5671" y="7299321"/>
              <a:ext cx="4410918" cy="298728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992630" y="6434835"/>
              <a:ext cx="2261235" cy="2802890"/>
            </a:xfrm>
            <a:custGeom>
              <a:avLst/>
              <a:gdLst/>
              <a:ahLst/>
              <a:cxnLst/>
              <a:rect l="l" t="t" r="r" b="b"/>
              <a:pathLst>
                <a:path w="2261234" h="2802890">
                  <a:moveTo>
                    <a:pt x="868781" y="1215440"/>
                  </a:moveTo>
                  <a:lnTo>
                    <a:pt x="858291" y="1172692"/>
                  </a:lnTo>
                  <a:lnTo>
                    <a:pt x="821182" y="1102677"/>
                  </a:lnTo>
                  <a:lnTo>
                    <a:pt x="802043" y="1068755"/>
                  </a:lnTo>
                  <a:lnTo>
                    <a:pt x="791324" y="1049566"/>
                  </a:lnTo>
                  <a:lnTo>
                    <a:pt x="772883" y="1012710"/>
                  </a:lnTo>
                  <a:lnTo>
                    <a:pt x="661327" y="789724"/>
                  </a:lnTo>
                  <a:lnTo>
                    <a:pt x="661327" y="1177709"/>
                  </a:lnTo>
                  <a:lnTo>
                    <a:pt x="580034" y="1203833"/>
                  </a:lnTo>
                  <a:lnTo>
                    <a:pt x="580491" y="1188796"/>
                  </a:lnTo>
                  <a:lnTo>
                    <a:pt x="580745" y="1177709"/>
                  </a:lnTo>
                  <a:lnTo>
                    <a:pt x="580821" y="1160170"/>
                  </a:lnTo>
                  <a:lnTo>
                    <a:pt x="580745" y="1156233"/>
                  </a:lnTo>
                  <a:lnTo>
                    <a:pt x="576808" y="1012710"/>
                  </a:lnTo>
                  <a:lnTo>
                    <a:pt x="635901" y="1130820"/>
                  </a:lnTo>
                  <a:lnTo>
                    <a:pt x="661327" y="1177709"/>
                  </a:lnTo>
                  <a:lnTo>
                    <a:pt x="661327" y="789724"/>
                  </a:lnTo>
                  <a:lnTo>
                    <a:pt x="581469" y="630097"/>
                  </a:lnTo>
                  <a:lnTo>
                    <a:pt x="558292" y="604291"/>
                  </a:lnTo>
                  <a:lnTo>
                    <a:pt x="527926" y="589838"/>
                  </a:lnTo>
                  <a:lnTo>
                    <a:pt x="494334" y="587717"/>
                  </a:lnTo>
                  <a:lnTo>
                    <a:pt x="461492" y="598957"/>
                  </a:lnTo>
                  <a:lnTo>
                    <a:pt x="455409" y="602538"/>
                  </a:lnTo>
                  <a:lnTo>
                    <a:pt x="449668" y="606831"/>
                  </a:lnTo>
                  <a:lnTo>
                    <a:pt x="444665" y="611847"/>
                  </a:lnTo>
                  <a:lnTo>
                    <a:pt x="423303" y="625665"/>
                  </a:lnTo>
                  <a:lnTo>
                    <a:pt x="406793" y="644867"/>
                  </a:lnTo>
                  <a:lnTo>
                    <a:pt x="396316" y="668210"/>
                  </a:lnTo>
                  <a:lnTo>
                    <a:pt x="393090" y="694524"/>
                  </a:lnTo>
                  <a:lnTo>
                    <a:pt x="405523" y="1156233"/>
                  </a:lnTo>
                  <a:lnTo>
                    <a:pt x="405472" y="1164221"/>
                  </a:lnTo>
                  <a:lnTo>
                    <a:pt x="404672" y="1185392"/>
                  </a:lnTo>
                  <a:lnTo>
                    <a:pt x="402539" y="1220787"/>
                  </a:lnTo>
                  <a:lnTo>
                    <a:pt x="401142" y="1259878"/>
                  </a:lnTo>
                  <a:lnTo>
                    <a:pt x="406184" y="1319949"/>
                  </a:lnTo>
                  <a:lnTo>
                    <a:pt x="420077" y="1357833"/>
                  </a:lnTo>
                  <a:lnTo>
                    <a:pt x="457860" y="1395488"/>
                  </a:lnTo>
                  <a:lnTo>
                    <a:pt x="484657" y="1404759"/>
                  </a:lnTo>
                  <a:lnTo>
                    <a:pt x="519861" y="1404620"/>
                  </a:lnTo>
                  <a:lnTo>
                    <a:pt x="537451" y="1400441"/>
                  </a:lnTo>
                  <a:lnTo>
                    <a:pt x="558761" y="1394244"/>
                  </a:lnTo>
                  <a:lnTo>
                    <a:pt x="588264" y="1384935"/>
                  </a:lnTo>
                  <a:lnTo>
                    <a:pt x="624395" y="1375359"/>
                  </a:lnTo>
                  <a:lnTo>
                    <a:pt x="666381" y="1364932"/>
                  </a:lnTo>
                  <a:lnTo>
                    <a:pt x="710603" y="1352969"/>
                  </a:lnTo>
                  <a:lnTo>
                    <a:pt x="753364" y="1338770"/>
                  </a:lnTo>
                  <a:lnTo>
                    <a:pt x="803325" y="1315237"/>
                  </a:lnTo>
                  <a:lnTo>
                    <a:pt x="842543" y="1286865"/>
                  </a:lnTo>
                  <a:lnTo>
                    <a:pt x="863981" y="1250048"/>
                  </a:lnTo>
                  <a:lnTo>
                    <a:pt x="868781" y="1215440"/>
                  </a:lnTo>
                  <a:close/>
                </a:path>
                <a:path w="2261234" h="2802890">
                  <a:moveTo>
                    <a:pt x="1718030" y="2092261"/>
                  </a:moveTo>
                  <a:lnTo>
                    <a:pt x="1705343" y="2033625"/>
                  </a:lnTo>
                  <a:lnTo>
                    <a:pt x="1677504" y="1980730"/>
                  </a:lnTo>
                  <a:lnTo>
                    <a:pt x="1668030" y="1962607"/>
                  </a:lnTo>
                  <a:lnTo>
                    <a:pt x="1527644" y="1665122"/>
                  </a:lnTo>
                  <a:lnTo>
                    <a:pt x="1527644" y="2071408"/>
                  </a:lnTo>
                  <a:lnTo>
                    <a:pt x="1376870" y="2151227"/>
                  </a:lnTo>
                  <a:lnTo>
                    <a:pt x="1184198" y="2259673"/>
                  </a:lnTo>
                  <a:lnTo>
                    <a:pt x="1141222" y="2151938"/>
                  </a:lnTo>
                  <a:lnTo>
                    <a:pt x="950696" y="1695246"/>
                  </a:lnTo>
                  <a:lnTo>
                    <a:pt x="944257" y="1679143"/>
                  </a:lnTo>
                  <a:lnTo>
                    <a:pt x="941006" y="1671015"/>
                  </a:lnTo>
                  <a:lnTo>
                    <a:pt x="925537" y="1631581"/>
                  </a:lnTo>
                  <a:lnTo>
                    <a:pt x="907783" y="1588998"/>
                  </a:lnTo>
                  <a:lnTo>
                    <a:pt x="873048" y="1531264"/>
                  </a:lnTo>
                  <a:lnTo>
                    <a:pt x="836244" y="1506283"/>
                  </a:lnTo>
                  <a:lnTo>
                    <a:pt x="822490" y="1501978"/>
                  </a:lnTo>
                  <a:lnTo>
                    <a:pt x="792530" y="1502384"/>
                  </a:lnTo>
                  <a:lnTo>
                    <a:pt x="738593" y="1508188"/>
                  </a:lnTo>
                  <a:lnTo>
                    <a:pt x="675132" y="1518234"/>
                  </a:lnTo>
                  <a:lnTo>
                    <a:pt x="616559" y="1531315"/>
                  </a:lnTo>
                  <a:lnTo>
                    <a:pt x="580021" y="1545120"/>
                  </a:lnTo>
                  <a:lnTo>
                    <a:pt x="534073" y="1577822"/>
                  </a:lnTo>
                  <a:lnTo>
                    <a:pt x="512660" y="1623479"/>
                  </a:lnTo>
                  <a:lnTo>
                    <a:pt x="508050" y="1669834"/>
                  </a:lnTo>
                  <a:lnTo>
                    <a:pt x="510806" y="1711540"/>
                  </a:lnTo>
                  <a:lnTo>
                    <a:pt x="516648" y="1756308"/>
                  </a:lnTo>
                  <a:lnTo>
                    <a:pt x="522757" y="1797126"/>
                  </a:lnTo>
                  <a:lnTo>
                    <a:pt x="526313" y="1826958"/>
                  </a:lnTo>
                  <a:lnTo>
                    <a:pt x="565353" y="2333409"/>
                  </a:lnTo>
                  <a:lnTo>
                    <a:pt x="583615" y="2457958"/>
                  </a:lnTo>
                  <a:lnTo>
                    <a:pt x="562483" y="2465120"/>
                  </a:lnTo>
                  <a:lnTo>
                    <a:pt x="335432" y="2558529"/>
                  </a:lnTo>
                  <a:lnTo>
                    <a:pt x="274548" y="2581440"/>
                  </a:lnTo>
                  <a:lnTo>
                    <a:pt x="275869" y="2477287"/>
                  </a:lnTo>
                  <a:lnTo>
                    <a:pt x="275869" y="2465120"/>
                  </a:lnTo>
                  <a:lnTo>
                    <a:pt x="259143" y="1931111"/>
                  </a:lnTo>
                  <a:lnTo>
                    <a:pt x="256286" y="1881339"/>
                  </a:lnTo>
                  <a:lnTo>
                    <a:pt x="253288" y="1831568"/>
                  </a:lnTo>
                  <a:lnTo>
                    <a:pt x="250177" y="1781784"/>
                  </a:lnTo>
                  <a:lnTo>
                    <a:pt x="246976" y="1732000"/>
                  </a:lnTo>
                  <a:lnTo>
                    <a:pt x="243674" y="1682203"/>
                  </a:lnTo>
                  <a:lnTo>
                    <a:pt x="240309" y="1632419"/>
                  </a:lnTo>
                  <a:lnTo>
                    <a:pt x="237401" y="1590014"/>
                  </a:lnTo>
                  <a:lnTo>
                    <a:pt x="233426" y="1532813"/>
                  </a:lnTo>
                  <a:lnTo>
                    <a:pt x="219443" y="1333588"/>
                  </a:lnTo>
                  <a:lnTo>
                    <a:pt x="215988" y="1283779"/>
                  </a:lnTo>
                  <a:lnTo>
                    <a:pt x="212585" y="1233957"/>
                  </a:lnTo>
                  <a:lnTo>
                    <a:pt x="209245" y="1184135"/>
                  </a:lnTo>
                  <a:lnTo>
                    <a:pt x="205968" y="1134325"/>
                  </a:lnTo>
                  <a:lnTo>
                    <a:pt x="202793" y="1084503"/>
                  </a:lnTo>
                  <a:lnTo>
                    <a:pt x="199732" y="1034681"/>
                  </a:lnTo>
                  <a:lnTo>
                    <a:pt x="196786" y="984859"/>
                  </a:lnTo>
                  <a:lnTo>
                    <a:pt x="193967" y="935037"/>
                  </a:lnTo>
                  <a:lnTo>
                    <a:pt x="191185" y="883945"/>
                  </a:lnTo>
                  <a:lnTo>
                    <a:pt x="188582" y="832827"/>
                  </a:lnTo>
                  <a:lnTo>
                    <a:pt x="186169" y="781697"/>
                  </a:lnTo>
                  <a:lnTo>
                    <a:pt x="183972" y="730567"/>
                  </a:lnTo>
                  <a:lnTo>
                    <a:pt x="181978" y="679424"/>
                  </a:lnTo>
                  <a:lnTo>
                    <a:pt x="180225" y="628269"/>
                  </a:lnTo>
                  <a:lnTo>
                    <a:pt x="178714" y="577100"/>
                  </a:lnTo>
                  <a:lnTo>
                    <a:pt x="177469" y="525932"/>
                  </a:lnTo>
                  <a:lnTo>
                    <a:pt x="176491" y="474764"/>
                  </a:lnTo>
                  <a:lnTo>
                    <a:pt x="175806" y="423583"/>
                  </a:lnTo>
                  <a:lnTo>
                    <a:pt x="175450" y="377215"/>
                  </a:lnTo>
                  <a:lnTo>
                    <a:pt x="175348" y="321221"/>
                  </a:lnTo>
                  <a:lnTo>
                    <a:pt x="598297" y="190576"/>
                  </a:lnTo>
                  <a:lnTo>
                    <a:pt x="619429" y="229946"/>
                  </a:lnTo>
                  <a:lnTo>
                    <a:pt x="1265745" y="1531264"/>
                  </a:lnTo>
                  <a:lnTo>
                    <a:pt x="1364691" y="1730679"/>
                  </a:lnTo>
                  <a:lnTo>
                    <a:pt x="1508658" y="2035619"/>
                  </a:lnTo>
                  <a:lnTo>
                    <a:pt x="1527644" y="2071408"/>
                  </a:lnTo>
                  <a:lnTo>
                    <a:pt x="1527644" y="1665122"/>
                  </a:lnTo>
                  <a:lnTo>
                    <a:pt x="1522272" y="1653730"/>
                  </a:lnTo>
                  <a:lnTo>
                    <a:pt x="1461516" y="1531315"/>
                  </a:lnTo>
                  <a:lnTo>
                    <a:pt x="795540" y="190576"/>
                  </a:lnTo>
                  <a:lnTo>
                    <a:pt x="774496" y="148348"/>
                  </a:lnTo>
                  <a:lnTo>
                    <a:pt x="751039" y="103606"/>
                  </a:lnTo>
                  <a:lnTo>
                    <a:pt x="718985" y="47053"/>
                  </a:lnTo>
                  <a:lnTo>
                    <a:pt x="689965" y="17056"/>
                  </a:lnTo>
                  <a:lnTo>
                    <a:pt x="634072" y="0"/>
                  </a:lnTo>
                  <a:lnTo>
                    <a:pt x="618350" y="1600"/>
                  </a:lnTo>
                  <a:lnTo>
                    <a:pt x="78651" y="167678"/>
                  </a:lnTo>
                  <a:lnTo>
                    <a:pt x="37261" y="196672"/>
                  </a:lnTo>
                  <a:lnTo>
                    <a:pt x="28155" y="210629"/>
                  </a:lnTo>
                  <a:lnTo>
                    <a:pt x="16535" y="223647"/>
                  </a:lnTo>
                  <a:lnTo>
                    <a:pt x="7747" y="238810"/>
                  </a:lnTo>
                  <a:lnTo>
                    <a:pt x="2171" y="255727"/>
                  </a:lnTo>
                  <a:lnTo>
                    <a:pt x="228" y="273977"/>
                  </a:lnTo>
                  <a:lnTo>
                    <a:pt x="0" y="321221"/>
                  </a:lnTo>
                  <a:lnTo>
                    <a:pt x="88" y="377215"/>
                  </a:lnTo>
                  <a:lnTo>
                    <a:pt x="508" y="428840"/>
                  </a:lnTo>
                  <a:lnTo>
                    <a:pt x="1244" y="480453"/>
                  </a:lnTo>
                  <a:lnTo>
                    <a:pt x="2260" y="532066"/>
                  </a:lnTo>
                  <a:lnTo>
                    <a:pt x="3556" y="583666"/>
                  </a:lnTo>
                  <a:lnTo>
                    <a:pt x="5105" y="635279"/>
                  </a:lnTo>
                  <a:lnTo>
                    <a:pt x="6896" y="686866"/>
                  </a:lnTo>
                  <a:lnTo>
                    <a:pt x="8902" y="738454"/>
                  </a:lnTo>
                  <a:lnTo>
                    <a:pt x="11125" y="790028"/>
                  </a:lnTo>
                  <a:lnTo>
                    <a:pt x="13525" y="841603"/>
                  </a:lnTo>
                  <a:lnTo>
                    <a:pt x="16103" y="893152"/>
                  </a:lnTo>
                  <a:lnTo>
                    <a:pt x="18846" y="944702"/>
                  </a:lnTo>
                  <a:lnTo>
                    <a:pt x="21704" y="994575"/>
                  </a:lnTo>
                  <a:lnTo>
                    <a:pt x="24688" y="1044448"/>
                  </a:lnTo>
                  <a:lnTo>
                    <a:pt x="27787" y="1094308"/>
                  </a:lnTo>
                  <a:lnTo>
                    <a:pt x="30988" y="1144155"/>
                  </a:lnTo>
                  <a:lnTo>
                    <a:pt x="34264" y="1194003"/>
                  </a:lnTo>
                  <a:lnTo>
                    <a:pt x="37617" y="1243850"/>
                  </a:lnTo>
                  <a:lnTo>
                    <a:pt x="41021" y="1293685"/>
                  </a:lnTo>
                  <a:lnTo>
                    <a:pt x="44475" y="1343507"/>
                  </a:lnTo>
                  <a:lnTo>
                    <a:pt x="55549" y="1501978"/>
                  </a:lnTo>
                  <a:lnTo>
                    <a:pt x="61607" y="1588998"/>
                  </a:lnTo>
                  <a:lnTo>
                    <a:pt x="64516" y="1631581"/>
                  </a:lnTo>
                  <a:lnTo>
                    <a:pt x="68605" y="1692071"/>
                  </a:lnTo>
                  <a:lnTo>
                    <a:pt x="71882" y="1741830"/>
                  </a:lnTo>
                  <a:lnTo>
                    <a:pt x="75082" y="1791589"/>
                  </a:lnTo>
                  <a:lnTo>
                    <a:pt x="78181" y="1841322"/>
                  </a:lnTo>
                  <a:lnTo>
                    <a:pt x="81165" y="1891055"/>
                  </a:lnTo>
                  <a:lnTo>
                    <a:pt x="84023" y="1940775"/>
                  </a:lnTo>
                  <a:lnTo>
                    <a:pt x="100761" y="2468689"/>
                  </a:lnTo>
                  <a:lnTo>
                    <a:pt x="100850" y="2723883"/>
                  </a:lnTo>
                  <a:lnTo>
                    <a:pt x="108762" y="2749575"/>
                  </a:lnTo>
                  <a:lnTo>
                    <a:pt x="135864" y="2782976"/>
                  </a:lnTo>
                  <a:lnTo>
                    <a:pt x="182333" y="2801823"/>
                  </a:lnTo>
                  <a:lnTo>
                    <a:pt x="199771" y="2802331"/>
                  </a:lnTo>
                  <a:lnTo>
                    <a:pt x="218681" y="2799410"/>
                  </a:lnTo>
                  <a:lnTo>
                    <a:pt x="232422" y="2793555"/>
                  </a:lnTo>
                  <a:lnTo>
                    <a:pt x="248589" y="2784056"/>
                  </a:lnTo>
                  <a:lnTo>
                    <a:pt x="265010" y="2774086"/>
                  </a:lnTo>
                  <a:lnTo>
                    <a:pt x="279565" y="2766834"/>
                  </a:lnTo>
                  <a:lnTo>
                    <a:pt x="399542" y="2722092"/>
                  </a:lnTo>
                  <a:lnTo>
                    <a:pt x="628738" y="2627604"/>
                  </a:lnTo>
                  <a:lnTo>
                    <a:pt x="665937" y="2614371"/>
                  </a:lnTo>
                  <a:lnTo>
                    <a:pt x="708240" y="2595753"/>
                  </a:lnTo>
                  <a:lnTo>
                    <a:pt x="742035" y="2561780"/>
                  </a:lnTo>
                  <a:lnTo>
                    <a:pt x="756627" y="2519299"/>
                  </a:lnTo>
                  <a:lnTo>
                    <a:pt x="759815" y="2477287"/>
                  </a:lnTo>
                  <a:lnTo>
                    <a:pt x="756729" y="2435199"/>
                  </a:lnTo>
                  <a:lnTo>
                    <a:pt x="750455" y="2390495"/>
                  </a:lnTo>
                  <a:lnTo>
                    <a:pt x="743851" y="2349538"/>
                  </a:lnTo>
                  <a:lnTo>
                    <a:pt x="739762" y="2318728"/>
                  </a:lnTo>
                  <a:lnTo>
                    <a:pt x="701078" y="1816582"/>
                  </a:lnTo>
                  <a:lnTo>
                    <a:pt x="695794" y="1763204"/>
                  </a:lnTo>
                  <a:lnTo>
                    <a:pt x="687832" y="1694535"/>
                  </a:lnTo>
                  <a:lnTo>
                    <a:pt x="714324" y="1688084"/>
                  </a:lnTo>
                  <a:lnTo>
                    <a:pt x="754443" y="1679143"/>
                  </a:lnTo>
                  <a:lnTo>
                    <a:pt x="789533" y="1764677"/>
                  </a:lnTo>
                  <a:lnTo>
                    <a:pt x="977201" y="2214930"/>
                  </a:lnTo>
                  <a:lnTo>
                    <a:pt x="1038796" y="2369553"/>
                  </a:lnTo>
                  <a:lnTo>
                    <a:pt x="1041615" y="2377452"/>
                  </a:lnTo>
                  <a:lnTo>
                    <a:pt x="1046581" y="2391968"/>
                  </a:lnTo>
                  <a:lnTo>
                    <a:pt x="1052487" y="2408161"/>
                  </a:lnTo>
                  <a:lnTo>
                    <a:pt x="1074648" y="2444305"/>
                  </a:lnTo>
                  <a:lnTo>
                    <a:pt x="1109700" y="2467000"/>
                  </a:lnTo>
                  <a:lnTo>
                    <a:pt x="1133424" y="2471864"/>
                  </a:lnTo>
                  <a:lnTo>
                    <a:pt x="1146365" y="2471826"/>
                  </a:lnTo>
                  <a:lnTo>
                    <a:pt x="1197013" y="2455507"/>
                  </a:lnTo>
                  <a:lnTo>
                    <a:pt x="1254023" y="2420023"/>
                  </a:lnTo>
                  <a:lnTo>
                    <a:pt x="1462811" y="2302268"/>
                  </a:lnTo>
                  <a:lnTo>
                    <a:pt x="1499971" y="2283091"/>
                  </a:lnTo>
                  <a:lnTo>
                    <a:pt x="1546352" y="2259673"/>
                  </a:lnTo>
                  <a:lnTo>
                    <a:pt x="1550517" y="2257564"/>
                  </a:lnTo>
                  <a:lnTo>
                    <a:pt x="1604479" y="2227821"/>
                  </a:lnTo>
                  <a:lnTo>
                    <a:pt x="1651914" y="2195969"/>
                  </a:lnTo>
                  <a:lnTo>
                    <a:pt x="1690636" y="2157222"/>
                  </a:lnTo>
                  <a:lnTo>
                    <a:pt x="1712429" y="2119007"/>
                  </a:lnTo>
                  <a:lnTo>
                    <a:pt x="1715985" y="2106917"/>
                  </a:lnTo>
                  <a:lnTo>
                    <a:pt x="1718030" y="2092261"/>
                  </a:lnTo>
                  <a:close/>
                </a:path>
                <a:path w="2261234" h="2802890">
                  <a:moveTo>
                    <a:pt x="2260904" y="805167"/>
                  </a:moveTo>
                  <a:lnTo>
                    <a:pt x="2254999" y="760730"/>
                  </a:lnTo>
                  <a:lnTo>
                    <a:pt x="2227783" y="704951"/>
                  </a:lnTo>
                  <a:lnTo>
                    <a:pt x="2212289" y="677443"/>
                  </a:lnTo>
                  <a:lnTo>
                    <a:pt x="2202713" y="660158"/>
                  </a:lnTo>
                  <a:lnTo>
                    <a:pt x="2193353" y="640829"/>
                  </a:lnTo>
                  <a:lnTo>
                    <a:pt x="2137689" y="525945"/>
                  </a:lnTo>
                  <a:lnTo>
                    <a:pt x="2131441" y="513054"/>
                  </a:lnTo>
                  <a:lnTo>
                    <a:pt x="2129358" y="508952"/>
                  </a:lnTo>
                  <a:lnTo>
                    <a:pt x="2128393" y="506971"/>
                  </a:lnTo>
                  <a:lnTo>
                    <a:pt x="2092515" y="457441"/>
                  </a:lnTo>
                  <a:lnTo>
                    <a:pt x="2064829" y="444296"/>
                  </a:lnTo>
                  <a:lnTo>
                    <a:pt x="2064829" y="771829"/>
                  </a:lnTo>
                  <a:lnTo>
                    <a:pt x="2046909" y="779970"/>
                  </a:lnTo>
                  <a:lnTo>
                    <a:pt x="1997862" y="806551"/>
                  </a:lnTo>
                  <a:lnTo>
                    <a:pt x="1962632" y="838225"/>
                  </a:lnTo>
                  <a:lnTo>
                    <a:pt x="1940560" y="875271"/>
                  </a:lnTo>
                  <a:lnTo>
                    <a:pt x="1934654" y="901979"/>
                  </a:lnTo>
                  <a:lnTo>
                    <a:pt x="1935022" y="919607"/>
                  </a:lnTo>
                  <a:lnTo>
                    <a:pt x="1939480" y="939698"/>
                  </a:lnTo>
                  <a:lnTo>
                    <a:pt x="1945132" y="952868"/>
                  </a:lnTo>
                  <a:lnTo>
                    <a:pt x="1953272" y="968375"/>
                  </a:lnTo>
                  <a:lnTo>
                    <a:pt x="1965985" y="990879"/>
                  </a:lnTo>
                  <a:lnTo>
                    <a:pt x="2011108" y="1080350"/>
                  </a:lnTo>
                  <a:lnTo>
                    <a:pt x="1910118" y="1144422"/>
                  </a:lnTo>
                  <a:lnTo>
                    <a:pt x="1854250" y="1067104"/>
                  </a:lnTo>
                  <a:lnTo>
                    <a:pt x="1842909" y="1054582"/>
                  </a:lnTo>
                  <a:lnTo>
                    <a:pt x="1782978" y="988364"/>
                  </a:lnTo>
                  <a:lnTo>
                    <a:pt x="1774050" y="985189"/>
                  </a:lnTo>
                  <a:lnTo>
                    <a:pt x="1763915" y="982814"/>
                  </a:lnTo>
                  <a:lnTo>
                    <a:pt x="1752561" y="981519"/>
                  </a:lnTo>
                  <a:lnTo>
                    <a:pt x="1740014" y="981570"/>
                  </a:lnTo>
                  <a:lnTo>
                    <a:pt x="1690154" y="995159"/>
                  </a:lnTo>
                  <a:lnTo>
                    <a:pt x="1559509" y="1054582"/>
                  </a:lnTo>
                  <a:lnTo>
                    <a:pt x="1539455" y="1015568"/>
                  </a:lnTo>
                  <a:lnTo>
                    <a:pt x="1494332" y="925372"/>
                  </a:lnTo>
                  <a:lnTo>
                    <a:pt x="1633283" y="848067"/>
                  </a:lnTo>
                  <a:lnTo>
                    <a:pt x="1660144" y="826084"/>
                  </a:lnTo>
                  <a:lnTo>
                    <a:pt x="1675993" y="796531"/>
                  </a:lnTo>
                  <a:lnTo>
                    <a:pt x="1679613" y="763206"/>
                  </a:lnTo>
                  <a:lnTo>
                    <a:pt x="1669821" y="729957"/>
                  </a:lnTo>
                  <a:lnTo>
                    <a:pt x="1669351" y="721309"/>
                  </a:lnTo>
                  <a:lnTo>
                    <a:pt x="1667979" y="712647"/>
                  </a:lnTo>
                  <a:lnTo>
                    <a:pt x="1665732" y="704037"/>
                  </a:lnTo>
                  <a:lnTo>
                    <a:pt x="1662658" y="695591"/>
                  </a:lnTo>
                  <a:lnTo>
                    <a:pt x="1607858" y="571754"/>
                  </a:lnTo>
                  <a:lnTo>
                    <a:pt x="1701685" y="525945"/>
                  </a:lnTo>
                  <a:lnTo>
                    <a:pt x="1756117" y="610057"/>
                  </a:lnTo>
                  <a:lnTo>
                    <a:pt x="1759940" y="617372"/>
                  </a:lnTo>
                  <a:lnTo>
                    <a:pt x="1766506" y="630504"/>
                  </a:lnTo>
                  <a:lnTo>
                    <a:pt x="1774151" y="645033"/>
                  </a:lnTo>
                  <a:lnTo>
                    <a:pt x="1799031" y="676033"/>
                  </a:lnTo>
                  <a:lnTo>
                    <a:pt x="1833765" y="693978"/>
                  </a:lnTo>
                  <a:lnTo>
                    <a:pt x="1866226" y="697191"/>
                  </a:lnTo>
                  <a:lnTo>
                    <a:pt x="1886483" y="695553"/>
                  </a:lnTo>
                  <a:lnTo>
                    <a:pt x="1927669" y="684860"/>
                  </a:lnTo>
                  <a:lnTo>
                    <a:pt x="1963305" y="665530"/>
                  </a:lnTo>
                  <a:lnTo>
                    <a:pt x="1998929" y="640829"/>
                  </a:lnTo>
                  <a:lnTo>
                    <a:pt x="2012899" y="669467"/>
                  </a:lnTo>
                  <a:lnTo>
                    <a:pt x="2045843" y="737476"/>
                  </a:lnTo>
                  <a:lnTo>
                    <a:pt x="2064829" y="771829"/>
                  </a:lnTo>
                  <a:lnTo>
                    <a:pt x="2064829" y="444296"/>
                  </a:lnTo>
                  <a:lnTo>
                    <a:pt x="2042591" y="440956"/>
                  </a:lnTo>
                  <a:lnTo>
                    <a:pt x="2028304" y="441833"/>
                  </a:lnTo>
                  <a:lnTo>
                    <a:pt x="1897938" y="506971"/>
                  </a:lnTo>
                  <a:lnTo>
                    <a:pt x="1821662" y="391007"/>
                  </a:lnTo>
                  <a:lnTo>
                    <a:pt x="1793151" y="359359"/>
                  </a:lnTo>
                  <a:lnTo>
                    <a:pt x="1745602" y="332803"/>
                  </a:lnTo>
                  <a:lnTo>
                    <a:pt x="1729752" y="330835"/>
                  </a:lnTo>
                  <a:lnTo>
                    <a:pt x="1717090" y="331241"/>
                  </a:lnTo>
                  <a:lnTo>
                    <a:pt x="1631848" y="365594"/>
                  </a:lnTo>
                  <a:lnTo>
                    <a:pt x="1457807" y="450062"/>
                  </a:lnTo>
                  <a:lnTo>
                    <a:pt x="1415275" y="498475"/>
                  </a:lnTo>
                  <a:lnTo>
                    <a:pt x="1410258" y="530199"/>
                  </a:lnTo>
                  <a:lnTo>
                    <a:pt x="1417332" y="562457"/>
                  </a:lnTo>
                  <a:lnTo>
                    <a:pt x="1418297" y="569429"/>
                  </a:lnTo>
                  <a:lnTo>
                    <a:pt x="1419707" y="576364"/>
                  </a:lnTo>
                  <a:lnTo>
                    <a:pt x="1421714" y="583234"/>
                  </a:lnTo>
                  <a:lnTo>
                    <a:pt x="1424495" y="590016"/>
                  </a:lnTo>
                  <a:lnTo>
                    <a:pt x="1486458" y="729957"/>
                  </a:lnTo>
                  <a:lnTo>
                    <a:pt x="1387970" y="784720"/>
                  </a:lnTo>
                  <a:lnTo>
                    <a:pt x="1342796" y="813955"/>
                  </a:lnTo>
                  <a:lnTo>
                    <a:pt x="1307122" y="854240"/>
                  </a:lnTo>
                  <a:lnTo>
                    <a:pt x="1297000" y="882065"/>
                  </a:lnTo>
                  <a:lnTo>
                    <a:pt x="1323505" y="975842"/>
                  </a:lnTo>
                  <a:lnTo>
                    <a:pt x="1395615" y="1119619"/>
                  </a:lnTo>
                  <a:lnTo>
                    <a:pt x="1409407" y="1147724"/>
                  </a:lnTo>
                  <a:lnTo>
                    <a:pt x="1442402" y="1203477"/>
                  </a:lnTo>
                  <a:lnTo>
                    <a:pt x="1481937" y="1240320"/>
                  </a:lnTo>
                  <a:lnTo>
                    <a:pt x="1523517" y="1254963"/>
                  </a:lnTo>
                  <a:lnTo>
                    <a:pt x="1543697" y="1254798"/>
                  </a:lnTo>
                  <a:lnTo>
                    <a:pt x="1567027" y="1249286"/>
                  </a:lnTo>
                  <a:lnTo>
                    <a:pt x="1581975" y="1242402"/>
                  </a:lnTo>
                  <a:lnTo>
                    <a:pt x="1599577" y="1232598"/>
                  </a:lnTo>
                  <a:lnTo>
                    <a:pt x="1624330" y="1217790"/>
                  </a:lnTo>
                  <a:lnTo>
                    <a:pt x="1715655" y="1174838"/>
                  </a:lnTo>
                  <a:lnTo>
                    <a:pt x="1789430" y="1277200"/>
                  </a:lnTo>
                  <a:lnTo>
                    <a:pt x="1857832" y="1344129"/>
                  </a:lnTo>
                  <a:lnTo>
                    <a:pt x="1870735" y="1348320"/>
                  </a:lnTo>
                  <a:lnTo>
                    <a:pt x="1889302" y="1350797"/>
                  </a:lnTo>
                  <a:lnTo>
                    <a:pt x="1912378" y="1348511"/>
                  </a:lnTo>
                  <a:lnTo>
                    <a:pt x="1952155" y="1329829"/>
                  </a:lnTo>
                  <a:lnTo>
                    <a:pt x="1989988" y="1301546"/>
                  </a:lnTo>
                  <a:lnTo>
                    <a:pt x="2121776" y="1218145"/>
                  </a:lnTo>
                  <a:lnTo>
                    <a:pt x="2132012" y="1212456"/>
                  </a:lnTo>
                  <a:lnTo>
                    <a:pt x="2147824" y="1204061"/>
                  </a:lnTo>
                  <a:lnTo>
                    <a:pt x="2164575" y="1194638"/>
                  </a:lnTo>
                  <a:lnTo>
                    <a:pt x="2177643" y="1185938"/>
                  </a:lnTo>
                  <a:lnTo>
                    <a:pt x="2188959" y="1174838"/>
                  </a:lnTo>
                  <a:lnTo>
                    <a:pt x="2191397" y="1172451"/>
                  </a:lnTo>
                  <a:lnTo>
                    <a:pt x="2210587" y="1134757"/>
                  </a:lnTo>
                  <a:lnTo>
                    <a:pt x="2213140" y="1113231"/>
                  </a:lnTo>
                  <a:lnTo>
                    <a:pt x="2212352" y="1100277"/>
                  </a:lnTo>
                  <a:lnTo>
                    <a:pt x="2209520" y="1086078"/>
                  </a:lnTo>
                  <a:lnTo>
                    <a:pt x="2204605" y="1073619"/>
                  </a:lnTo>
                  <a:lnTo>
                    <a:pt x="2197341" y="1059192"/>
                  </a:lnTo>
                  <a:lnTo>
                    <a:pt x="2190077" y="1045768"/>
                  </a:lnTo>
                  <a:lnTo>
                    <a:pt x="2185162" y="1036332"/>
                  </a:lnTo>
                  <a:lnTo>
                    <a:pt x="2133955" y="934681"/>
                  </a:lnTo>
                  <a:lnTo>
                    <a:pt x="2151380" y="925969"/>
                  </a:lnTo>
                  <a:lnTo>
                    <a:pt x="2168868" y="916825"/>
                  </a:lnTo>
                  <a:lnTo>
                    <a:pt x="2216404" y="885101"/>
                  </a:lnTo>
                  <a:lnTo>
                    <a:pt x="2244191" y="852792"/>
                  </a:lnTo>
                  <a:lnTo>
                    <a:pt x="2258123" y="822083"/>
                  </a:lnTo>
                  <a:lnTo>
                    <a:pt x="2260904" y="8051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25498" y="1"/>
            <a:ext cx="15762605" cy="10189210"/>
            <a:chOff x="2525498" y="1"/>
            <a:chExt cx="15762605" cy="10189210"/>
          </a:xfrm>
        </p:grpSpPr>
        <p:sp>
          <p:nvSpPr>
            <p:cNvPr id="3" name="object 3"/>
            <p:cNvSpPr/>
            <p:nvPr/>
          </p:nvSpPr>
          <p:spPr>
            <a:xfrm>
              <a:off x="3208374" y="1"/>
              <a:ext cx="15079980" cy="10189210"/>
            </a:xfrm>
            <a:custGeom>
              <a:avLst/>
              <a:gdLst/>
              <a:ahLst/>
              <a:cxnLst/>
              <a:rect l="l" t="t" r="r" b="b"/>
              <a:pathLst>
                <a:path w="15079980" h="10189210">
                  <a:moveTo>
                    <a:pt x="0" y="10188900"/>
                  </a:moveTo>
                  <a:lnTo>
                    <a:pt x="15079624" y="10188900"/>
                  </a:lnTo>
                  <a:lnTo>
                    <a:pt x="15079624" y="0"/>
                  </a:lnTo>
                  <a:lnTo>
                    <a:pt x="5990779" y="0"/>
                  </a:lnTo>
                  <a:lnTo>
                    <a:pt x="3719582" y="1632971"/>
                  </a:lnTo>
                  <a:lnTo>
                    <a:pt x="1217581" y="4887978"/>
                  </a:lnTo>
                  <a:lnTo>
                    <a:pt x="842523" y="7235210"/>
                  </a:lnTo>
                  <a:lnTo>
                    <a:pt x="444514" y="8888628"/>
                  </a:lnTo>
                  <a:lnTo>
                    <a:pt x="128643" y="9866952"/>
                  </a:lnTo>
                  <a:lnTo>
                    <a:pt x="0" y="10188900"/>
                  </a:lnTo>
                  <a:close/>
                </a:path>
              </a:pathLst>
            </a:custGeom>
            <a:solidFill>
              <a:srgbClr val="38484E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25496" y="11"/>
              <a:ext cx="15762605" cy="9669145"/>
            </a:xfrm>
            <a:custGeom>
              <a:avLst/>
              <a:gdLst/>
              <a:ahLst/>
              <a:cxnLst/>
              <a:rect l="l" t="t" r="r" b="b"/>
              <a:pathLst>
                <a:path w="15762605" h="9669145">
                  <a:moveTo>
                    <a:pt x="15762491" y="0"/>
                  </a:moveTo>
                  <a:lnTo>
                    <a:pt x="14433791" y="0"/>
                  </a:lnTo>
                  <a:lnTo>
                    <a:pt x="14304912" y="0"/>
                  </a:lnTo>
                  <a:lnTo>
                    <a:pt x="674801" y="0"/>
                  </a:lnTo>
                  <a:lnTo>
                    <a:pt x="498462" y="3255187"/>
                  </a:lnTo>
                  <a:lnTo>
                    <a:pt x="162560" y="7640879"/>
                  </a:lnTo>
                  <a:lnTo>
                    <a:pt x="0" y="9486824"/>
                  </a:lnTo>
                  <a:lnTo>
                    <a:pt x="15762491" y="9668878"/>
                  </a:lnTo>
                  <a:lnTo>
                    <a:pt x="15762491" y="0"/>
                  </a:lnTo>
                  <a:close/>
                </a:path>
              </a:pathLst>
            </a:custGeom>
            <a:solidFill>
              <a:srgbClr val="FBE3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005" y="331087"/>
            <a:ext cx="1278576" cy="200086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4147" y="1376318"/>
            <a:ext cx="3268189" cy="318369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41731" y="5643190"/>
            <a:ext cx="3325836" cy="32344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75036" y="1376318"/>
            <a:ext cx="3268189" cy="318369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40075" y="1376319"/>
            <a:ext cx="3485515" cy="326749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70327" y="5556120"/>
            <a:ext cx="3325836" cy="323442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441177" y="1417623"/>
            <a:ext cx="3170854" cy="309491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756953" y="5551328"/>
            <a:ext cx="3307946" cy="322174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229254" y="7572942"/>
            <a:ext cx="2058745" cy="261519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98" y="6616982"/>
            <a:ext cx="2346742" cy="3124199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282047" y="-155941"/>
            <a:ext cx="972375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75" dirty="0">
                <a:solidFill>
                  <a:srgbClr val="663D2B"/>
                </a:solidFill>
                <a:latin typeface="Arial"/>
                <a:cs typeface="Arial"/>
              </a:rPr>
              <a:t>Thành</a:t>
            </a:r>
            <a:r>
              <a:rPr sz="9000" b="1" spc="470" dirty="0">
                <a:solidFill>
                  <a:srgbClr val="663D2B"/>
                </a:solidFill>
                <a:latin typeface="Arial"/>
                <a:cs typeface="Arial"/>
              </a:rPr>
              <a:t> </a:t>
            </a:r>
            <a:r>
              <a:rPr sz="9000" b="1" spc="254" dirty="0">
                <a:solidFill>
                  <a:srgbClr val="663D2B"/>
                </a:solidFill>
                <a:latin typeface="Arial"/>
                <a:cs typeface="Arial"/>
              </a:rPr>
              <a:t>viên</a:t>
            </a:r>
            <a:r>
              <a:rPr sz="9000" b="1" spc="470" dirty="0">
                <a:solidFill>
                  <a:srgbClr val="663D2B"/>
                </a:solidFill>
                <a:latin typeface="Arial"/>
                <a:cs typeface="Arial"/>
              </a:rPr>
              <a:t> </a:t>
            </a:r>
            <a:r>
              <a:rPr sz="9000" b="1" spc="-114" dirty="0">
                <a:solidFill>
                  <a:srgbClr val="663D2B"/>
                </a:solidFill>
                <a:latin typeface="Arial"/>
                <a:cs typeface="Arial"/>
              </a:rPr>
              <a:t>nhóm</a:t>
            </a:r>
            <a:endParaRPr sz="9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02521" y="4470743"/>
            <a:ext cx="3485515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7535" marR="5080" indent="-585470">
              <a:lnSpc>
                <a:spcPct val="115700"/>
              </a:lnSpc>
              <a:spcBef>
                <a:spcPts val="100"/>
              </a:spcBef>
            </a:pPr>
            <a:r>
              <a:rPr sz="2700" b="1" spc="215" dirty="0">
                <a:solidFill>
                  <a:srgbClr val="663D2B"/>
                </a:solidFill>
                <a:latin typeface="Palatino Linotype"/>
                <a:cs typeface="Palatino Linotype"/>
              </a:rPr>
              <a:t>Phan</a:t>
            </a:r>
            <a:r>
              <a:rPr sz="2700" b="1" spc="-6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2700" b="1" spc="114" dirty="0">
                <a:solidFill>
                  <a:srgbClr val="663D2B"/>
                </a:solidFill>
                <a:latin typeface="Palatino Linotype"/>
                <a:cs typeface="Palatino Linotype"/>
              </a:rPr>
              <a:t>Thị</a:t>
            </a:r>
            <a:r>
              <a:rPr sz="2700" b="1" spc="-6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2700" b="1" spc="114" dirty="0">
                <a:solidFill>
                  <a:srgbClr val="663D2B"/>
                </a:solidFill>
                <a:latin typeface="Palatino Linotype"/>
                <a:cs typeface="Palatino Linotype"/>
              </a:rPr>
              <a:t>Ngọc</a:t>
            </a:r>
            <a:r>
              <a:rPr sz="2700" b="1" spc="-6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2700" b="1" spc="150" dirty="0">
                <a:solidFill>
                  <a:srgbClr val="663D2B"/>
                </a:solidFill>
                <a:latin typeface="Palatino Linotype"/>
                <a:cs typeface="Palatino Linotype"/>
              </a:rPr>
              <a:t>Linh </a:t>
            </a:r>
            <a:r>
              <a:rPr sz="2700" b="1" spc="180" dirty="0">
                <a:solidFill>
                  <a:srgbClr val="663D2B"/>
                </a:solidFill>
                <a:latin typeface="Palatino Linotype"/>
                <a:cs typeface="Palatino Linotype"/>
              </a:rPr>
              <a:t>Thuyết</a:t>
            </a:r>
            <a:r>
              <a:rPr sz="2700" b="1" spc="-6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2700" b="1" spc="229" dirty="0">
                <a:solidFill>
                  <a:srgbClr val="663D2B"/>
                </a:solidFill>
                <a:latin typeface="Palatino Linotype"/>
                <a:cs typeface="Palatino Linotype"/>
              </a:rPr>
              <a:t>trình</a:t>
            </a:r>
            <a:endParaRPr sz="2700" dirty="0">
              <a:latin typeface="Palatino Linotype"/>
              <a:cs typeface="Palatino Linotyp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96239" y="4470743"/>
            <a:ext cx="2765425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370" marR="5080" indent="-281305">
              <a:lnSpc>
                <a:spcPct val="115700"/>
              </a:lnSpc>
              <a:spcBef>
                <a:spcPts val="100"/>
              </a:spcBef>
            </a:pPr>
            <a:r>
              <a:rPr sz="2700" b="1" spc="155" dirty="0">
                <a:solidFill>
                  <a:srgbClr val="663D2B"/>
                </a:solidFill>
                <a:latin typeface="Palatino Linotype"/>
                <a:cs typeface="Palatino Linotype"/>
              </a:rPr>
              <a:t>Hoàng</a:t>
            </a:r>
            <a:r>
              <a:rPr sz="2700" b="1" spc="-6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2700" b="1" spc="114" dirty="0">
                <a:solidFill>
                  <a:srgbClr val="663D2B"/>
                </a:solidFill>
                <a:latin typeface="Palatino Linotype"/>
                <a:cs typeface="Palatino Linotype"/>
              </a:rPr>
              <a:t>Thị</a:t>
            </a:r>
            <a:r>
              <a:rPr sz="2700" b="1" spc="-5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2700" b="1" spc="150" dirty="0">
                <a:solidFill>
                  <a:srgbClr val="663D2B"/>
                </a:solidFill>
                <a:latin typeface="Palatino Linotype"/>
                <a:cs typeface="Palatino Linotype"/>
              </a:rPr>
              <a:t>Linh </a:t>
            </a:r>
            <a:r>
              <a:rPr sz="2700" b="1" spc="195" dirty="0">
                <a:solidFill>
                  <a:srgbClr val="663D2B"/>
                </a:solidFill>
                <a:latin typeface="Palatino Linotype"/>
                <a:cs typeface="Palatino Linotype"/>
              </a:rPr>
              <a:t>Powerpoint</a:t>
            </a:r>
            <a:endParaRPr sz="2700">
              <a:latin typeface="Palatino Linotype"/>
              <a:cs typeface="Palatino Linotyp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00365" y="4470743"/>
            <a:ext cx="2418715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9570" marR="5080" indent="-357505">
              <a:lnSpc>
                <a:spcPct val="115700"/>
              </a:lnSpc>
              <a:spcBef>
                <a:spcPts val="100"/>
              </a:spcBef>
            </a:pPr>
            <a:r>
              <a:rPr sz="2700" b="1" spc="150" dirty="0">
                <a:solidFill>
                  <a:srgbClr val="663D2B"/>
                </a:solidFill>
                <a:latin typeface="Palatino Linotype"/>
                <a:cs typeface="Palatino Linotype"/>
              </a:rPr>
              <a:t>Đào</a:t>
            </a:r>
            <a:r>
              <a:rPr sz="2700" b="1" spc="-6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2700" b="1" spc="145" dirty="0">
                <a:solidFill>
                  <a:srgbClr val="663D2B"/>
                </a:solidFill>
                <a:latin typeface="Palatino Linotype"/>
                <a:cs typeface="Palatino Linotype"/>
              </a:rPr>
              <a:t>Hải</a:t>
            </a:r>
            <a:r>
              <a:rPr sz="2700" b="1" spc="-6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2700" b="1" spc="210" dirty="0">
                <a:solidFill>
                  <a:srgbClr val="663D2B"/>
                </a:solidFill>
                <a:latin typeface="Palatino Linotype"/>
                <a:cs typeface="Palatino Linotype"/>
              </a:rPr>
              <a:t>Loan </a:t>
            </a:r>
            <a:r>
              <a:rPr sz="2700" b="1" spc="80" dirty="0">
                <a:solidFill>
                  <a:srgbClr val="663D2B"/>
                </a:solidFill>
                <a:latin typeface="Palatino Linotype"/>
                <a:cs typeface="Palatino Linotype"/>
              </a:rPr>
              <a:t>Nội</a:t>
            </a:r>
            <a:r>
              <a:rPr sz="2700" b="1" spc="-7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2700" b="1" spc="130" dirty="0">
                <a:solidFill>
                  <a:srgbClr val="663D2B"/>
                </a:solidFill>
                <a:latin typeface="Palatino Linotype"/>
                <a:cs typeface="Palatino Linotype"/>
              </a:rPr>
              <a:t>dung</a:t>
            </a:r>
            <a:endParaRPr sz="2700">
              <a:latin typeface="Palatino Linotype"/>
              <a:cs typeface="Palatino Linotyp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201571" y="4470743"/>
            <a:ext cx="3515995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5044" marR="5080" indent="-982980">
              <a:lnSpc>
                <a:spcPct val="115700"/>
              </a:lnSpc>
              <a:spcBef>
                <a:spcPts val="100"/>
              </a:spcBef>
            </a:pPr>
            <a:r>
              <a:rPr sz="2700" b="1" spc="155" dirty="0">
                <a:solidFill>
                  <a:srgbClr val="663D2B"/>
                </a:solidFill>
                <a:latin typeface="Palatino Linotype"/>
                <a:cs typeface="Palatino Linotype"/>
              </a:rPr>
              <a:t>Phùng</a:t>
            </a:r>
            <a:r>
              <a:rPr sz="2700" b="1" spc="-6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2700" b="1" spc="114" dirty="0">
                <a:solidFill>
                  <a:srgbClr val="663D2B"/>
                </a:solidFill>
                <a:latin typeface="Palatino Linotype"/>
                <a:cs typeface="Palatino Linotype"/>
              </a:rPr>
              <a:t>Thị</a:t>
            </a:r>
            <a:r>
              <a:rPr sz="2700" b="1" spc="-6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2700" b="1" spc="210" dirty="0">
                <a:solidFill>
                  <a:srgbClr val="663D2B"/>
                </a:solidFill>
                <a:latin typeface="Palatino Linotype"/>
                <a:cs typeface="Palatino Linotype"/>
              </a:rPr>
              <a:t>Yến</a:t>
            </a:r>
            <a:r>
              <a:rPr sz="2700" b="1" spc="-6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2700" b="1" spc="150" dirty="0">
                <a:solidFill>
                  <a:srgbClr val="663D2B"/>
                </a:solidFill>
                <a:latin typeface="Palatino Linotype"/>
                <a:cs typeface="Palatino Linotype"/>
              </a:rPr>
              <a:t>Linh </a:t>
            </a:r>
            <a:r>
              <a:rPr sz="2700" b="1" spc="80" dirty="0">
                <a:solidFill>
                  <a:srgbClr val="663D2B"/>
                </a:solidFill>
                <a:latin typeface="Palatino Linotype"/>
                <a:cs typeface="Palatino Linotype"/>
              </a:rPr>
              <a:t>Nội</a:t>
            </a:r>
            <a:r>
              <a:rPr sz="2700" b="1" spc="-7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2700" b="1" spc="130" dirty="0">
                <a:solidFill>
                  <a:srgbClr val="663D2B"/>
                </a:solidFill>
                <a:latin typeface="Palatino Linotype"/>
                <a:cs typeface="Palatino Linotype"/>
              </a:rPr>
              <a:t>dung</a:t>
            </a:r>
            <a:endParaRPr sz="2700">
              <a:latin typeface="Palatino Linotype"/>
              <a:cs typeface="Palatino Linotyp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90632" y="8970723"/>
            <a:ext cx="3228975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29" marR="5080" indent="-215265">
              <a:lnSpc>
                <a:spcPct val="115700"/>
              </a:lnSpc>
              <a:spcBef>
                <a:spcPts val="100"/>
              </a:spcBef>
            </a:pPr>
            <a:r>
              <a:rPr sz="2700" b="1" spc="200" dirty="0">
                <a:solidFill>
                  <a:srgbClr val="663D2B"/>
                </a:solidFill>
                <a:latin typeface="Palatino Linotype"/>
                <a:cs typeface="Palatino Linotype"/>
              </a:rPr>
              <a:t>Trịnh</a:t>
            </a:r>
            <a:r>
              <a:rPr sz="2700" b="1" spc="-6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2700" b="1" spc="190" dirty="0">
                <a:solidFill>
                  <a:srgbClr val="663D2B"/>
                </a:solidFill>
                <a:latin typeface="Palatino Linotype"/>
                <a:cs typeface="Palatino Linotype"/>
              </a:rPr>
              <a:t>Khánh</a:t>
            </a:r>
            <a:r>
              <a:rPr sz="2700" b="1" spc="-6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2700" b="1" spc="150" dirty="0">
                <a:solidFill>
                  <a:srgbClr val="663D2B"/>
                </a:solidFill>
                <a:latin typeface="Palatino Linotype"/>
                <a:cs typeface="Palatino Linotype"/>
              </a:rPr>
              <a:t>Linh </a:t>
            </a:r>
            <a:r>
              <a:rPr sz="2700" b="1" spc="120" dirty="0">
                <a:solidFill>
                  <a:srgbClr val="663D2B"/>
                </a:solidFill>
                <a:latin typeface="Palatino Linotype"/>
                <a:cs typeface="Palatino Linotype"/>
              </a:rPr>
              <a:t>Tổng</a:t>
            </a:r>
            <a:r>
              <a:rPr sz="2700" b="1" spc="-6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2700" b="1" spc="270" dirty="0">
                <a:solidFill>
                  <a:srgbClr val="663D2B"/>
                </a:solidFill>
                <a:latin typeface="Palatino Linotype"/>
                <a:cs typeface="Palatino Linotype"/>
              </a:rPr>
              <a:t>hợp</a:t>
            </a:r>
            <a:r>
              <a:rPr sz="2700" b="1" spc="-6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2700" b="1" spc="200" dirty="0">
                <a:solidFill>
                  <a:srgbClr val="663D2B"/>
                </a:solidFill>
                <a:latin typeface="Palatino Linotype"/>
                <a:cs typeface="Palatino Linotype"/>
              </a:rPr>
              <a:t>word</a:t>
            </a:r>
            <a:endParaRPr sz="2700">
              <a:latin typeface="Palatino Linotype"/>
              <a:cs typeface="Palatino Linotyp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92495" y="8953854"/>
            <a:ext cx="2749550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4670" marR="5080" indent="-522605">
              <a:lnSpc>
                <a:spcPct val="115700"/>
              </a:lnSpc>
              <a:spcBef>
                <a:spcPts val="100"/>
              </a:spcBef>
            </a:pPr>
            <a:r>
              <a:rPr sz="2700" b="1" spc="190" dirty="0">
                <a:solidFill>
                  <a:srgbClr val="663D2B"/>
                </a:solidFill>
                <a:latin typeface="Palatino Linotype"/>
                <a:cs typeface="Palatino Linotype"/>
              </a:rPr>
              <a:t>Dương</a:t>
            </a:r>
            <a:r>
              <a:rPr sz="2700" b="1" spc="-6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2700" b="1" spc="165" dirty="0">
                <a:solidFill>
                  <a:srgbClr val="663D2B"/>
                </a:solidFill>
                <a:latin typeface="Palatino Linotype"/>
                <a:cs typeface="Palatino Linotype"/>
              </a:rPr>
              <a:t>Hà</a:t>
            </a:r>
            <a:r>
              <a:rPr sz="2700" b="1" spc="-5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2700" b="1" spc="150" dirty="0">
                <a:solidFill>
                  <a:srgbClr val="663D2B"/>
                </a:solidFill>
                <a:latin typeface="Palatino Linotype"/>
                <a:cs typeface="Palatino Linotype"/>
              </a:rPr>
              <a:t>Linh </a:t>
            </a:r>
            <a:r>
              <a:rPr sz="2700" b="1" spc="80" dirty="0">
                <a:solidFill>
                  <a:srgbClr val="663D2B"/>
                </a:solidFill>
                <a:latin typeface="Palatino Linotype"/>
                <a:cs typeface="Palatino Linotype"/>
              </a:rPr>
              <a:t>Nội</a:t>
            </a:r>
            <a:r>
              <a:rPr sz="2700" b="1" spc="-7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2700" b="1" spc="130" dirty="0">
                <a:solidFill>
                  <a:srgbClr val="663D2B"/>
                </a:solidFill>
                <a:latin typeface="Palatino Linotype"/>
                <a:cs typeface="Palatino Linotype"/>
              </a:rPr>
              <a:t>dung</a:t>
            </a:r>
            <a:endParaRPr sz="2700">
              <a:latin typeface="Palatino Linotype"/>
              <a:cs typeface="Palatino Linotyp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35999" y="8953854"/>
            <a:ext cx="3950970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5380" marR="5080" indent="-1123315">
              <a:lnSpc>
                <a:spcPct val="115700"/>
              </a:lnSpc>
              <a:spcBef>
                <a:spcPts val="100"/>
              </a:spcBef>
            </a:pPr>
            <a:r>
              <a:rPr sz="2700" b="1" spc="110" dirty="0">
                <a:solidFill>
                  <a:srgbClr val="663D2B"/>
                </a:solidFill>
                <a:latin typeface="Palatino Linotype"/>
                <a:cs typeface="Palatino Linotype"/>
              </a:rPr>
              <a:t>Nguyễn</a:t>
            </a:r>
            <a:r>
              <a:rPr sz="2700" b="1" spc="-6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2700" b="1" spc="114" dirty="0">
                <a:solidFill>
                  <a:srgbClr val="663D2B"/>
                </a:solidFill>
                <a:latin typeface="Palatino Linotype"/>
                <a:cs typeface="Palatino Linotype"/>
              </a:rPr>
              <a:t>Thị</a:t>
            </a:r>
            <a:r>
              <a:rPr sz="2700" b="1" spc="-6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2700" b="1" spc="135" dirty="0">
                <a:solidFill>
                  <a:srgbClr val="663D2B"/>
                </a:solidFill>
                <a:latin typeface="Palatino Linotype"/>
                <a:cs typeface="Palatino Linotype"/>
              </a:rPr>
              <a:t>Thuỳ</a:t>
            </a:r>
            <a:r>
              <a:rPr sz="2700" b="1" spc="-5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2700" b="1" spc="150" dirty="0">
                <a:solidFill>
                  <a:srgbClr val="663D2B"/>
                </a:solidFill>
                <a:latin typeface="Palatino Linotype"/>
                <a:cs typeface="Palatino Linotype"/>
              </a:rPr>
              <a:t>Linh </a:t>
            </a:r>
            <a:r>
              <a:rPr sz="2700" b="1" spc="80" dirty="0">
                <a:solidFill>
                  <a:srgbClr val="663D2B"/>
                </a:solidFill>
                <a:latin typeface="Palatino Linotype"/>
                <a:cs typeface="Palatino Linotype"/>
              </a:rPr>
              <a:t>Nội</a:t>
            </a:r>
            <a:r>
              <a:rPr sz="2700" b="1" spc="-7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2700" b="1" spc="130" dirty="0">
                <a:solidFill>
                  <a:srgbClr val="663D2B"/>
                </a:solidFill>
                <a:latin typeface="Palatino Linotype"/>
                <a:cs typeface="Palatino Linotype"/>
              </a:rPr>
              <a:t>dung</a:t>
            </a:r>
            <a:endParaRPr sz="27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BE3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45573" y="471496"/>
            <a:ext cx="14914880" cy="9344025"/>
            <a:chOff x="645573" y="471496"/>
            <a:chExt cx="14914880" cy="9344025"/>
          </a:xfrm>
        </p:grpSpPr>
        <p:sp>
          <p:nvSpPr>
            <p:cNvPr id="4" name="object 4"/>
            <p:cNvSpPr/>
            <p:nvPr/>
          </p:nvSpPr>
          <p:spPr>
            <a:xfrm>
              <a:off x="1231928" y="471497"/>
              <a:ext cx="14328140" cy="9344025"/>
            </a:xfrm>
            <a:custGeom>
              <a:avLst/>
              <a:gdLst/>
              <a:ahLst/>
              <a:cxnLst/>
              <a:rect l="l" t="t" r="r" b="b"/>
              <a:pathLst>
                <a:path w="14328140" h="9344025">
                  <a:moveTo>
                    <a:pt x="0" y="9344025"/>
                  </a:moveTo>
                  <a:lnTo>
                    <a:pt x="14328079" y="9344025"/>
                  </a:lnTo>
                  <a:lnTo>
                    <a:pt x="14322202" y="9305525"/>
                  </a:lnTo>
                  <a:lnTo>
                    <a:pt x="14315899" y="9263521"/>
                  </a:lnTo>
                  <a:lnTo>
                    <a:pt x="14309645" y="9221115"/>
                  </a:lnTo>
                  <a:lnTo>
                    <a:pt x="14303439" y="9178310"/>
                  </a:lnTo>
                  <a:lnTo>
                    <a:pt x="14297281" y="9135106"/>
                  </a:lnTo>
                  <a:lnTo>
                    <a:pt x="14291171" y="9091507"/>
                  </a:lnTo>
                  <a:lnTo>
                    <a:pt x="14285109" y="9047513"/>
                  </a:lnTo>
                  <a:lnTo>
                    <a:pt x="14279094" y="9003126"/>
                  </a:lnTo>
                  <a:lnTo>
                    <a:pt x="14273126" y="8958348"/>
                  </a:lnTo>
                  <a:lnTo>
                    <a:pt x="14267205" y="8913182"/>
                  </a:lnTo>
                  <a:lnTo>
                    <a:pt x="14261330" y="8867627"/>
                  </a:lnTo>
                  <a:lnTo>
                    <a:pt x="14255503" y="8821687"/>
                  </a:lnTo>
                  <a:lnTo>
                    <a:pt x="14249721" y="8775362"/>
                  </a:lnTo>
                  <a:lnTo>
                    <a:pt x="14243986" y="8728656"/>
                  </a:lnTo>
                  <a:lnTo>
                    <a:pt x="14238297" y="8681568"/>
                  </a:lnTo>
                  <a:lnTo>
                    <a:pt x="14232653" y="8634102"/>
                  </a:lnTo>
                  <a:lnTo>
                    <a:pt x="14227055" y="8586259"/>
                  </a:lnTo>
                  <a:lnTo>
                    <a:pt x="14221502" y="8538040"/>
                  </a:lnTo>
                  <a:lnTo>
                    <a:pt x="14215994" y="8489448"/>
                  </a:lnTo>
                  <a:lnTo>
                    <a:pt x="14210531" y="8440483"/>
                  </a:lnTo>
                  <a:lnTo>
                    <a:pt x="14205112" y="8391149"/>
                  </a:lnTo>
                  <a:lnTo>
                    <a:pt x="14199738" y="8341446"/>
                  </a:lnTo>
                  <a:lnTo>
                    <a:pt x="14194408" y="8291376"/>
                  </a:lnTo>
                  <a:lnTo>
                    <a:pt x="14189123" y="8240942"/>
                  </a:lnTo>
                  <a:lnTo>
                    <a:pt x="14183880" y="8190144"/>
                  </a:lnTo>
                  <a:lnTo>
                    <a:pt x="14178682" y="8138984"/>
                  </a:lnTo>
                  <a:lnTo>
                    <a:pt x="14173527" y="8087465"/>
                  </a:lnTo>
                  <a:lnTo>
                    <a:pt x="14168415" y="8035588"/>
                  </a:lnTo>
                  <a:lnTo>
                    <a:pt x="14163346" y="7983354"/>
                  </a:lnTo>
                  <a:lnTo>
                    <a:pt x="14158320" y="7930766"/>
                  </a:lnTo>
                  <a:lnTo>
                    <a:pt x="14153336" y="7877825"/>
                  </a:lnTo>
                  <a:lnTo>
                    <a:pt x="14148394" y="7824533"/>
                  </a:lnTo>
                  <a:lnTo>
                    <a:pt x="14143495" y="7770892"/>
                  </a:lnTo>
                  <a:lnTo>
                    <a:pt x="14138637" y="7716903"/>
                  </a:lnTo>
                  <a:lnTo>
                    <a:pt x="14133822" y="7662568"/>
                  </a:lnTo>
                  <a:lnTo>
                    <a:pt x="14129047" y="7607889"/>
                  </a:lnTo>
                  <a:lnTo>
                    <a:pt x="14124314" y="7552867"/>
                  </a:lnTo>
                  <a:lnTo>
                    <a:pt x="14119622" y="7497505"/>
                  </a:lnTo>
                  <a:lnTo>
                    <a:pt x="14114971" y="7441803"/>
                  </a:lnTo>
                  <a:lnTo>
                    <a:pt x="14110360" y="7385765"/>
                  </a:lnTo>
                  <a:lnTo>
                    <a:pt x="14105790" y="7329391"/>
                  </a:lnTo>
                  <a:lnTo>
                    <a:pt x="14101260" y="7272683"/>
                  </a:lnTo>
                  <a:lnTo>
                    <a:pt x="14096770" y="7215643"/>
                  </a:lnTo>
                  <a:lnTo>
                    <a:pt x="14092320" y="7158273"/>
                  </a:lnTo>
                  <a:lnTo>
                    <a:pt x="14087909" y="7100575"/>
                  </a:lnTo>
                  <a:lnTo>
                    <a:pt x="14083538" y="7042549"/>
                  </a:lnTo>
                  <a:lnTo>
                    <a:pt x="14079205" y="6984199"/>
                  </a:lnTo>
                  <a:lnTo>
                    <a:pt x="14074912" y="6925525"/>
                  </a:lnTo>
                  <a:lnTo>
                    <a:pt x="14070657" y="6866529"/>
                  </a:lnTo>
                  <a:lnTo>
                    <a:pt x="14066441" y="6807214"/>
                  </a:lnTo>
                  <a:lnTo>
                    <a:pt x="14062264" y="6747580"/>
                  </a:lnTo>
                  <a:lnTo>
                    <a:pt x="14058124" y="6687630"/>
                  </a:lnTo>
                  <a:lnTo>
                    <a:pt x="14054022" y="6627366"/>
                  </a:lnTo>
                  <a:lnTo>
                    <a:pt x="14049958" y="6566788"/>
                  </a:lnTo>
                  <a:lnTo>
                    <a:pt x="14045931" y="6505899"/>
                  </a:lnTo>
                  <a:lnTo>
                    <a:pt x="14041942" y="6444701"/>
                  </a:lnTo>
                  <a:lnTo>
                    <a:pt x="14037989" y="6383195"/>
                  </a:lnTo>
                  <a:lnTo>
                    <a:pt x="14034074" y="6321383"/>
                  </a:lnTo>
                  <a:lnTo>
                    <a:pt x="14030195" y="6259267"/>
                  </a:lnTo>
                  <a:lnTo>
                    <a:pt x="14026352" y="6196848"/>
                  </a:lnTo>
                  <a:lnTo>
                    <a:pt x="14022546" y="6134128"/>
                  </a:lnTo>
                  <a:lnTo>
                    <a:pt x="14018775" y="6071109"/>
                  </a:lnTo>
                  <a:lnTo>
                    <a:pt x="14015040" y="6007793"/>
                  </a:lnTo>
                  <a:lnTo>
                    <a:pt x="14011341" y="5944182"/>
                  </a:lnTo>
                  <a:lnTo>
                    <a:pt x="14007677" y="5880276"/>
                  </a:lnTo>
                  <a:lnTo>
                    <a:pt x="14004049" y="5816078"/>
                  </a:lnTo>
                  <a:lnTo>
                    <a:pt x="14000455" y="5751590"/>
                  </a:lnTo>
                  <a:lnTo>
                    <a:pt x="13996896" y="5686814"/>
                  </a:lnTo>
                  <a:lnTo>
                    <a:pt x="13993371" y="5621750"/>
                  </a:lnTo>
                  <a:lnTo>
                    <a:pt x="13989881" y="5556401"/>
                  </a:lnTo>
                  <a:lnTo>
                    <a:pt x="13986425" y="5490769"/>
                  </a:lnTo>
                  <a:lnTo>
                    <a:pt x="13983002" y="5424855"/>
                  </a:lnTo>
                  <a:lnTo>
                    <a:pt x="13979614" y="5358661"/>
                  </a:lnTo>
                  <a:lnTo>
                    <a:pt x="13976258" y="5292189"/>
                  </a:lnTo>
                  <a:lnTo>
                    <a:pt x="13972936" y="5225440"/>
                  </a:lnTo>
                  <a:lnTo>
                    <a:pt x="13969647" y="5158416"/>
                  </a:lnTo>
                  <a:lnTo>
                    <a:pt x="13966391" y="5091120"/>
                  </a:lnTo>
                  <a:lnTo>
                    <a:pt x="13963168" y="5023552"/>
                  </a:lnTo>
                  <a:lnTo>
                    <a:pt x="13959976" y="4955714"/>
                  </a:lnTo>
                  <a:lnTo>
                    <a:pt x="13956817" y="4887609"/>
                  </a:lnTo>
                  <a:lnTo>
                    <a:pt x="13953690" y="4819237"/>
                  </a:lnTo>
                  <a:lnTo>
                    <a:pt x="13950595" y="4750601"/>
                  </a:lnTo>
                  <a:lnTo>
                    <a:pt x="13947531" y="4681703"/>
                  </a:lnTo>
                  <a:lnTo>
                    <a:pt x="13944498" y="4612543"/>
                  </a:lnTo>
                  <a:lnTo>
                    <a:pt x="13941497" y="4543125"/>
                  </a:lnTo>
                  <a:lnTo>
                    <a:pt x="13938527" y="4473449"/>
                  </a:lnTo>
                  <a:lnTo>
                    <a:pt x="13935587" y="4403517"/>
                  </a:lnTo>
                  <a:lnTo>
                    <a:pt x="13932677" y="4333331"/>
                  </a:lnTo>
                  <a:lnTo>
                    <a:pt x="13929798" y="4262893"/>
                  </a:lnTo>
                  <a:lnTo>
                    <a:pt x="13926949" y="4192205"/>
                  </a:lnTo>
                  <a:lnTo>
                    <a:pt x="13924130" y="4121268"/>
                  </a:lnTo>
                  <a:lnTo>
                    <a:pt x="13921341" y="4050083"/>
                  </a:lnTo>
                  <a:lnTo>
                    <a:pt x="13918581" y="3978654"/>
                  </a:lnTo>
                  <a:lnTo>
                    <a:pt x="13915850" y="3906981"/>
                  </a:lnTo>
                  <a:lnTo>
                    <a:pt x="13913148" y="3835066"/>
                  </a:lnTo>
                  <a:lnTo>
                    <a:pt x="13910475" y="3762911"/>
                  </a:lnTo>
                  <a:lnTo>
                    <a:pt x="13907831" y="3690518"/>
                  </a:lnTo>
                  <a:lnTo>
                    <a:pt x="13905215" y="3617888"/>
                  </a:lnTo>
                  <a:lnTo>
                    <a:pt x="13902627" y="3545023"/>
                  </a:lnTo>
                  <a:lnTo>
                    <a:pt x="13900067" y="3471925"/>
                  </a:lnTo>
                  <a:lnTo>
                    <a:pt x="13897534" y="3398595"/>
                  </a:lnTo>
                  <a:lnTo>
                    <a:pt x="13895030" y="3325036"/>
                  </a:lnTo>
                  <a:lnTo>
                    <a:pt x="13892552" y="3251249"/>
                  </a:lnTo>
                  <a:lnTo>
                    <a:pt x="13890102" y="3177236"/>
                  </a:lnTo>
                  <a:lnTo>
                    <a:pt x="13887679" y="3102998"/>
                  </a:lnTo>
                  <a:lnTo>
                    <a:pt x="13885282" y="3028537"/>
                  </a:lnTo>
                  <a:lnTo>
                    <a:pt x="13882912" y="2953856"/>
                  </a:lnTo>
                  <a:lnTo>
                    <a:pt x="13880568" y="2878955"/>
                  </a:lnTo>
                  <a:lnTo>
                    <a:pt x="13878250" y="2803836"/>
                  </a:lnTo>
                  <a:lnTo>
                    <a:pt x="13875958" y="2728502"/>
                  </a:lnTo>
                  <a:lnTo>
                    <a:pt x="13873691" y="2652954"/>
                  </a:lnTo>
                  <a:lnTo>
                    <a:pt x="13871450" y="2577193"/>
                  </a:lnTo>
                  <a:lnTo>
                    <a:pt x="13869234" y="2501222"/>
                  </a:lnTo>
                  <a:lnTo>
                    <a:pt x="13867043" y="2425042"/>
                  </a:lnTo>
                  <a:lnTo>
                    <a:pt x="13864877" y="2348655"/>
                  </a:lnTo>
                  <a:lnTo>
                    <a:pt x="13862736" y="2272062"/>
                  </a:lnTo>
                  <a:lnTo>
                    <a:pt x="13860619" y="2195266"/>
                  </a:lnTo>
                  <a:lnTo>
                    <a:pt x="13858526" y="2118268"/>
                  </a:lnTo>
                  <a:lnTo>
                    <a:pt x="13856456" y="2041069"/>
                  </a:lnTo>
                  <a:lnTo>
                    <a:pt x="13854411" y="1963672"/>
                  </a:lnTo>
                  <a:lnTo>
                    <a:pt x="13852389" y="1886079"/>
                  </a:lnTo>
                  <a:lnTo>
                    <a:pt x="13850391" y="1808290"/>
                  </a:lnTo>
                  <a:lnTo>
                    <a:pt x="13848415" y="1730308"/>
                  </a:lnTo>
                  <a:lnTo>
                    <a:pt x="13846463" y="1652135"/>
                  </a:lnTo>
                  <a:lnTo>
                    <a:pt x="13844533" y="1573772"/>
                  </a:lnTo>
                  <a:lnTo>
                    <a:pt x="13842625" y="1495221"/>
                  </a:lnTo>
                  <a:lnTo>
                    <a:pt x="13840740" y="1416483"/>
                  </a:lnTo>
                  <a:lnTo>
                    <a:pt x="13838877" y="1337561"/>
                  </a:lnTo>
                  <a:lnTo>
                    <a:pt x="13837036" y="1258456"/>
                  </a:lnTo>
                  <a:lnTo>
                    <a:pt x="13835216" y="1179170"/>
                  </a:lnTo>
                  <a:lnTo>
                    <a:pt x="13833418" y="1099704"/>
                  </a:lnTo>
                  <a:lnTo>
                    <a:pt x="13829885" y="940242"/>
                  </a:lnTo>
                  <a:lnTo>
                    <a:pt x="13826435" y="780083"/>
                  </a:lnTo>
                  <a:lnTo>
                    <a:pt x="13823066" y="619242"/>
                  </a:lnTo>
                  <a:lnTo>
                    <a:pt x="13819777" y="457731"/>
                  </a:lnTo>
                  <a:lnTo>
                    <a:pt x="13816566" y="295565"/>
                  </a:lnTo>
                  <a:lnTo>
                    <a:pt x="13813431" y="132758"/>
                  </a:lnTo>
                  <a:lnTo>
                    <a:pt x="13810941" y="0"/>
                  </a:lnTo>
                  <a:lnTo>
                    <a:pt x="5987556" y="0"/>
                  </a:lnTo>
                  <a:lnTo>
                    <a:pt x="3185842" y="2014768"/>
                  </a:lnTo>
                  <a:lnTo>
                    <a:pt x="1042031" y="4804281"/>
                  </a:lnTo>
                  <a:lnTo>
                    <a:pt x="720667" y="6815839"/>
                  </a:lnTo>
                  <a:lnTo>
                    <a:pt x="379637" y="8232805"/>
                  </a:lnTo>
                  <a:lnTo>
                    <a:pt x="108987" y="9071219"/>
                  </a:lnTo>
                  <a:lnTo>
                    <a:pt x="0" y="9344025"/>
                  </a:lnTo>
                  <a:close/>
                </a:path>
              </a:pathLst>
            </a:custGeom>
            <a:solidFill>
              <a:srgbClr val="38484E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5566" y="471499"/>
              <a:ext cx="14335760" cy="8911590"/>
            </a:xfrm>
            <a:custGeom>
              <a:avLst/>
              <a:gdLst/>
              <a:ahLst/>
              <a:cxnLst/>
              <a:rect l="l" t="t" r="r" b="b"/>
              <a:pathLst>
                <a:path w="14335760" h="8911590">
                  <a:moveTo>
                    <a:pt x="14335316" y="8911057"/>
                  </a:moveTo>
                  <a:lnTo>
                    <a:pt x="14176959" y="5743003"/>
                  </a:lnTo>
                  <a:lnTo>
                    <a:pt x="14194549" y="1173594"/>
                  </a:lnTo>
                  <a:lnTo>
                    <a:pt x="14219695" y="0"/>
                  </a:lnTo>
                  <a:lnTo>
                    <a:pt x="12382335" y="0"/>
                  </a:lnTo>
                  <a:lnTo>
                    <a:pt x="12271908" y="0"/>
                  </a:lnTo>
                  <a:lnTo>
                    <a:pt x="611530" y="0"/>
                  </a:lnTo>
                  <a:lnTo>
                    <a:pt x="427101" y="3404997"/>
                  </a:lnTo>
                  <a:lnTo>
                    <a:pt x="139293" y="7163511"/>
                  </a:lnTo>
                  <a:lnTo>
                    <a:pt x="0" y="8745461"/>
                  </a:lnTo>
                  <a:lnTo>
                    <a:pt x="14335316" y="8911057"/>
                  </a:lnTo>
                  <a:close/>
                </a:path>
              </a:pathLst>
            </a:custGeom>
            <a:solidFill>
              <a:srgbClr val="FEF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29528" y="290105"/>
            <a:ext cx="1990313" cy="24374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708155"/>
            <a:ext cx="3594798" cy="357884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5317302" y="7917518"/>
            <a:ext cx="2693670" cy="2369820"/>
            <a:chOff x="15317302" y="7917518"/>
            <a:chExt cx="2693670" cy="236982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17302" y="7917518"/>
              <a:ext cx="2693444" cy="236948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648749" y="7975816"/>
              <a:ext cx="2244725" cy="2284730"/>
            </a:xfrm>
            <a:custGeom>
              <a:avLst/>
              <a:gdLst/>
              <a:ahLst/>
              <a:cxnLst/>
              <a:rect l="l" t="t" r="r" b="b"/>
              <a:pathLst>
                <a:path w="2244725" h="2284729">
                  <a:moveTo>
                    <a:pt x="460171" y="1439348"/>
                  </a:moveTo>
                  <a:lnTo>
                    <a:pt x="456720" y="1440165"/>
                  </a:lnTo>
                  <a:lnTo>
                    <a:pt x="442953" y="1435509"/>
                  </a:lnTo>
                  <a:lnTo>
                    <a:pt x="452593" y="1433558"/>
                  </a:lnTo>
                  <a:lnTo>
                    <a:pt x="456289" y="1434175"/>
                  </a:lnTo>
                  <a:lnTo>
                    <a:pt x="457385" y="1435694"/>
                  </a:lnTo>
                  <a:lnTo>
                    <a:pt x="460171" y="1439348"/>
                  </a:lnTo>
                  <a:close/>
                </a:path>
                <a:path w="2244725" h="2284729">
                  <a:moveTo>
                    <a:pt x="456748" y="1365600"/>
                  </a:moveTo>
                  <a:lnTo>
                    <a:pt x="452567" y="1367050"/>
                  </a:lnTo>
                  <a:lnTo>
                    <a:pt x="450584" y="1366535"/>
                  </a:lnTo>
                  <a:lnTo>
                    <a:pt x="449559" y="1363853"/>
                  </a:lnTo>
                  <a:lnTo>
                    <a:pt x="450261" y="1362407"/>
                  </a:lnTo>
                  <a:lnTo>
                    <a:pt x="452747" y="1361545"/>
                  </a:lnTo>
                  <a:lnTo>
                    <a:pt x="454814" y="1362031"/>
                  </a:lnTo>
                  <a:lnTo>
                    <a:pt x="456132" y="1363093"/>
                  </a:lnTo>
                  <a:lnTo>
                    <a:pt x="457393" y="1364174"/>
                  </a:lnTo>
                  <a:lnTo>
                    <a:pt x="456748" y="1365600"/>
                  </a:lnTo>
                  <a:close/>
                </a:path>
                <a:path w="2244725" h="2284729">
                  <a:moveTo>
                    <a:pt x="402176" y="1294213"/>
                  </a:moveTo>
                  <a:lnTo>
                    <a:pt x="400548" y="1294081"/>
                  </a:lnTo>
                  <a:lnTo>
                    <a:pt x="401065" y="1293016"/>
                  </a:lnTo>
                  <a:lnTo>
                    <a:pt x="401638" y="1291931"/>
                  </a:lnTo>
                  <a:lnTo>
                    <a:pt x="403709" y="1291150"/>
                  </a:lnTo>
                  <a:lnTo>
                    <a:pt x="407948" y="1291325"/>
                  </a:lnTo>
                  <a:lnTo>
                    <a:pt x="407579" y="1292086"/>
                  </a:lnTo>
                  <a:lnTo>
                    <a:pt x="402176" y="1294213"/>
                  </a:lnTo>
                  <a:close/>
                </a:path>
                <a:path w="2244725" h="2284729">
                  <a:moveTo>
                    <a:pt x="492202" y="1539185"/>
                  </a:moveTo>
                  <a:lnTo>
                    <a:pt x="489829" y="1540008"/>
                  </a:lnTo>
                  <a:lnTo>
                    <a:pt x="488300" y="1538703"/>
                  </a:lnTo>
                  <a:lnTo>
                    <a:pt x="486850" y="1534522"/>
                  </a:lnTo>
                  <a:lnTo>
                    <a:pt x="488525" y="1532233"/>
                  </a:lnTo>
                  <a:lnTo>
                    <a:pt x="496717" y="1529391"/>
                  </a:lnTo>
                  <a:lnTo>
                    <a:pt x="493950" y="1536743"/>
                  </a:lnTo>
                  <a:lnTo>
                    <a:pt x="492202" y="1539185"/>
                  </a:lnTo>
                  <a:close/>
                </a:path>
                <a:path w="2244725" h="2284729">
                  <a:moveTo>
                    <a:pt x="433920" y="1307444"/>
                  </a:moveTo>
                  <a:lnTo>
                    <a:pt x="432689" y="1307364"/>
                  </a:lnTo>
                  <a:lnTo>
                    <a:pt x="431710" y="1304539"/>
                  </a:lnTo>
                  <a:lnTo>
                    <a:pt x="432372" y="1302980"/>
                  </a:lnTo>
                  <a:lnTo>
                    <a:pt x="435084" y="1302040"/>
                  </a:lnTo>
                  <a:lnTo>
                    <a:pt x="436334" y="1302176"/>
                  </a:lnTo>
                  <a:lnTo>
                    <a:pt x="436745" y="1303362"/>
                  </a:lnTo>
                  <a:lnTo>
                    <a:pt x="436063" y="1304865"/>
                  </a:lnTo>
                  <a:lnTo>
                    <a:pt x="435001" y="1306182"/>
                  </a:lnTo>
                  <a:lnTo>
                    <a:pt x="433920" y="1307444"/>
                  </a:lnTo>
                  <a:close/>
                </a:path>
                <a:path w="2244725" h="2284729">
                  <a:moveTo>
                    <a:pt x="620002" y="1836497"/>
                  </a:moveTo>
                  <a:lnTo>
                    <a:pt x="615821" y="1837947"/>
                  </a:lnTo>
                  <a:lnTo>
                    <a:pt x="613950" y="1838027"/>
                  </a:lnTo>
                  <a:lnTo>
                    <a:pt x="612853" y="1834863"/>
                  </a:lnTo>
                  <a:lnTo>
                    <a:pt x="617170" y="1832163"/>
                  </a:lnTo>
                  <a:lnTo>
                    <a:pt x="620684" y="1834995"/>
                  </a:lnTo>
                  <a:lnTo>
                    <a:pt x="620002" y="1836497"/>
                  </a:lnTo>
                  <a:close/>
                </a:path>
                <a:path w="2244725" h="2284729">
                  <a:moveTo>
                    <a:pt x="559055" y="1720993"/>
                  </a:moveTo>
                  <a:lnTo>
                    <a:pt x="555439" y="1722247"/>
                  </a:lnTo>
                  <a:lnTo>
                    <a:pt x="554450" y="1721768"/>
                  </a:lnTo>
                  <a:lnTo>
                    <a:pt x="555040" y="1720550"/>
                  </a:lnTo>
                  <a:lnTo>
                    <a:pt x="555574" y="1719352"/>
                  </a:lnTo>
                  <a:lnTo>
                    <a:pt x="557043" y="1718843"/>
                  </a:lnTo>
                  <a:lnTo>
                    <a:pt x="558317" y="1719414"/>
                  </a:lnTo>
                  <a:lnTo>
                    <a:pt x="559535" y="1720004"/>
                  </a:lnTo>
                  <a:lnTo>
                    <a:pt x="559055" y="1720993"/>
                  </a:lnTo>
                  <a:close/>
                </a:path>
                <a:path w="2244725" h="2284729">
                  <a:moveTo>
                    <a:pt x="487188" y="1617441"/>
                  </a:moveTo>
                  <a:lnTo>
                    <a:pt x="484815" y="1618264"/>
                  </a:lnTo>
                  <a:lnTo>
                    <a:pt x="482493" y="1617044"/>
                  </a:lnTo>
                  <a:lnTo>
                    <a:pt x="476584" y="1610043"/>
                  </a:lnTo>
                  <a:lnTo>
                    <a:pt x="478178" y="1608984"/>
                  </a:lnTo>
                  <a:lnTo>
                    <a:pt x="483565" y="1613381"/>
                  </a:lnTo>
                  <a:lnTo>
                    <a:pt x="486104" y="1615411"/>
                  </a:lnTo>
                  <a:lnTo>
                    <a:pt x="487188" y="1617441"/>
                  </a:lnTo>
                  <a:close/>
                </a:path>
                <a:path w="2244725" h="2284729">
                  <a:moveTo>
                    <a:pt x="337597" y="1581793"/>
                  </a:moveTo>
                  <a:lnTo>
                    <a:pt x="333416" y="1583243"/>
                  </a:lnTo>
                  <a:lnTo>
                    <a:pt x="331349" y="1582758"/>
                  </a:lnTo>
                  <a:lnTo>
                    <a:pt x="330408" y="1580046"/>
                  </a:lnTo>
                  <a:lnTo>
                    <a:pt x="331109" y="1578600"/>
                  </a:lnTo>
                  <a:lnTo>
                    <a:pt x="333595" y="1577738"/>
                  </a:lnTo>
                  <a:lnTo>
                    <a:pt x="335682" y="1578280"/>
                  </a:lnTo>
                  <a:lnTo>
                    <a:pt x="336980" y="1579285"/>
                  </a:lnTo>
                  <a:lnTo>
                    <a:pt x="338242" y="1580367"/>
                  </a:lnTo>
                  <a:lnTo>
                    <a:pt x="337597" y="1581793"/>
                  </a:lnTo>
                  <a:close/>
                </a:path>
                <a:path w="2244725" h="2284729">
                  <a:moveTo>
                    <a:pt x="455887" y="1606398"/>
                  </a:moveTo>
                  <a:lnTo>
                    <a:pt x="453175" y="1607339"/>
                  </a:lnTo>
                  <a:lnTo>
                    <a:pt x="451926" y="1607203"/>
                  </a:lnTo>
                  <a:lnTo>
                    <a:pt x="451514" y="1606016"/>
                  </a:lnTo>
                  <a:lnTo>
                    <a:pt x="452196" y="1604514"/>
                  </a:lnTo>
                  <a:lnTo>
                    <a:pt x="453258" y="1603196"/>
                  </a:lnTo>
                  <a:lnTo>
                    <a:pt x="454339" y="1601935"/>
                  </a:lnTo>
                  <a:lnTo>
                    <a:pt x="455570" y="1602015"/>
                  </a:lnTo>
                  <a:lnTo>
                    <a:pt x="456549" y="1604840"/>
                  </a:lnTo>
                  <a:lnTo>
                    <a:pt x="455887" y="1606398"/>
                  </a:lnTo>
                  <a:close/>
                </a:path>
                <a:path w="2244725" h="2284729">
                  <a:moveTo>
                    <a:pt x="271803" y="1312151"/>
                  </a:moveTo>
                  <a:lnTo>
                    <a:pt x="269317" y="1313014"/>
                  </a:lnTo>
                  <a:lnTo>
                    <a:pt x="267250" y="1312528"/>
                  </a:lnTo>
                  <a:lnTo>
                    <a:pt x="265932" y="1311466"/>
                  </a:lnTo>
                  <a:lnTo>
                    <a:pt x="264671" y="1310385"/>
                  </a:lnTo>
                  <a:lnTo>
                    <a:pt x="265316" y="1308959"/>
                  </a:lnTo>
                  <a:lnTo>
                    <a:pt x="269497" y="1307509"/>
                  </a:lnTo>
                  <a:lnTo>
                    <a:pt x="271564" y="1307994"/>
                  </a:lnTo>
                  <a:lnTo>
                    <a:pt x="272504" y="1310706"/>
                  </a:lnTo>
                  <a:lnTo>
                    <a:pt x="271803" y="1312151"/>
                  </a:lnTo>
                  <a:close/>
                </a:path>
                <a:path w="2244725" h="2284729">
                  <a:moveTo>
                    <a:pt x="529916" y="1785718"/>
                  </a:moveTo>
                  <a:lnTo>
                    <a:pt x="528560" y="1786188"/>
                  </a:lnTo>
                  <a:lnTo>
                    <a:pt x="527001" y="1785526"/>
                  </a:lnTo>
                  <a:lnTo>
                    <a:pt x="524366" y="1783402"/>
                  </a:lnTo>
                  <a:lnTo>
                    <a:pt x="523880" y="1782368"/>
                  </a:lnTo>
                  <a:lnTo>
                    <a:pt x="525236" y="1781898"/>
                  </a:lnTo>
                  <a:lnTo>
                    <a:pt x="526852" y="1782540"/>
                  </a:lnTo>
                  <a:lnTo>
                    <a:pt x="528113" y="1783622"/>
                  </a:lnTo>
                  <a:lnTo>
                    <a:pt x="529431" y="1784684"/>
                  </a:lnTo>
                  <a:lnTo>
                    <a:pt x="529916" y="1785718"/>
                  </a:lnTo>
                  <a:close/>
                </a:path>
                <a:path w="2244725" h="2284729">
                  <a:moveTo>
                    <a:pt x="452097" y="1536702"/>
                  </a:moveTo>
                  <a:lnTo>
                    <a:pt x="450741" y="1537173"/>
                  </a:lnTo>
                  <a:lnTo>
                    <a:pt x="449099" y="1535907"/>
                  </a:lnTo>
                  <a:lnTo>
                    <a:pt x="447688" y="1531839"/>
                  </a:lnTo>
                  <a:lnTo>
                    <a:pt x="448194" y="1529828"/>
                  </a:lnTo>
                  <a:lnTo>
                    <a:pt x="450906" y="1528888"/>
                  </a:lnTo>
                  <a:lnTo>
                    <a:pt x="452547" y="1530154"/>
                  </a:lnTo>
                  <a:lnTo>
                    <a:pt x="453919" y="1534235"/>
                  </a:lnTo>
                  <a:lnTo>
                    <a:pt x="453377" y="1536195"/>
                  </a:lnTo>
                  <a:lnTo>
                    <a:pt x="452097" y="1536702"/>
                  </a:lnTo>
                  <a:close/>
                </a:path>
                <a:path w="2244725" h="2284729">
                  <a:moveTo>
                    <a:pt x="338593" y="1261266"/>
                  </a:moveTo>
                  <a:lnTo>
                    <a:pt x="337383" y="1261243"/>
                  </a:lnTo>
                  <a:lnTo>
                    <a:pt x="336442" y="1258532"/>
                  </a:lnTo>
                  <a:lnTo>
                    <a:pt x="336908" y="1256408"/>
                  </a:lnTo>
                  <a:lnTo>
                    <a:pt x="339033" y="1253773"/>
                  </a:lnTo>
                  <a:lnTo>
                    <a:pt x="340319" y="1253833"/>
                  </a:lnTo>
                  <a:lnTo>
                    <a:pt x="341184" y="1256507"/>
                  </a:lnTo>
                  <a:lnTo>
                    <a:pt x="340718" y="1258631"/>
                  </a:lnTo>
                  <a:lnTo>
                    <a:pt x="338593" y="1261266"/>
                  </a:lnTo>
                  <a:close/>
                </a:path>
                <a:path w="2244725" h="2284729">
                  <a:moveTo>
                    <a:pt x="494363" y="1781213"/>
                  </a:moveTo>
                  <a:lnTo>
                    <a:pt x="492183" y="1780767"/>
                  </a:lnTo>
                  <a:lnTo>
                    <a:pt x="490591" y="1778914"/>
                  </a:lnTo>
                  <a:lnTo>
                    <a:pt x="486695" y="1774253"/>
                  </a:lnTo>
                  <a:lnTo>
                    <a:pt x="488387" y="1771830"/>
                  </a:lnTo>
                  <a:lnTo>
                    <a:pt x="496160" y="1776540"/>
                  </a:lnTo>
                  <a:lnTo>
                    <a:pt x="496842" y="1778139"/>
                  </a:lnTo>
                  <a:lnTo>
                    <a:pt x="495462" y="1779820"/>
                  </a:lnTo>
                  <a:lnTo>
                    <a:pt x="494363" y="1781213"/>
                  </a:lnTo>
                  <a:close/>
                </a:path>
                <a:path w="2244725" h="2284729">
                  <a:moveTo>
                    <a:pt x="658973" y="2191958"/>
                  </a:moveTo>
                  <a:lnTo>
                    <a:pt x="656261" y="2192899"/>
                  </a:lnTo>
                  <a:lnTo>
                    <a:pt x="654815" y="2192198"/>
                  </a:lnTo>
                  <a:lnTo>
                    <a:pt x="653874" y="2189486"/>
                  </a:lnTo>
                  <a:lnTo>
                    <a:pt x="654576" y="2188040"/>
                  </a:lnTo>
                  <a:lnTo>
                    <a:pt x="657288" y="2187100"/>
                  </a:lnTo>
                  <a:lnTo>
                    <a:pt x="658733" y="2187801"/>
                  </a:lnTo>
                  <a:lnTo>
                    <a:pt x="659674" y="2190512"/>
                  </a:lnTo>
                  <a:lnTo>
                    <a:pt x="658973" y="2191958"/>
                  </a:lnTo>
                  <a:close/>
                </a:path>
                <a:path w="2244725" h="2284729">
                  <a:moveTo>
                    <a:pt x="624764" y="1851870"/>
                  </a:moveTo>
                  <a:lnTo>
                    <a:pt x="620021" y="1847503"/>
                  </a:lnTo>
                  <a:lnTo>
                    <a:pt x="614035" y="1841921"/>
                  </a:lnTo>
                  <a:lnTo>
                    <a:pt x="614938" y="1839962"/>
                  </a:lnTo>
                  <a:lnTo>
                    <a:pt x="628416" y="1844148"/>
                  </a:lnTo>
                  <a:lnTo>
                    <a:pt x="624764" y="1851870"/>
                  </a:lnTo>
                  <a:close/>
                </a:path>
                <a:path w="2244725" h="2284729">
                  <a:moveTo>
                    <a:pt x="609122" y="2283106"/>
                  </a:moveTo>
                  <a:lnTo>
                    <a:pt x="605506" y="2284360"/>
                  </a:lnTo>
                  <a:lnTo>
                    <a:pt x="604516" y="2283881"/>
                  </a:lnTo>
                  <a:lnTo>
                    <a:pt x="605107" y="2282663"/>
                  </a:lnTo>
                  <a:lnTo>
                    <a:pt x="605641" y="2281465"/>
                  </a:lnTo>
                  <a:lnTo>
                    <a:pt x="607110" y="2280956"/>
                  </a:lnTo>
                  <a:lnTo>
                    <a:pt x="608384" y="2281527"/>
                  </a:lnTo>
                  <a:lnTo>
                    <a:pt x="609601" y="2282117"/>
                  </a:lnTo>
                  <a:lnTo>
                    <a:pt x="609122" y="2283106"/>
                  </a:lnTo>
                  <a:close/>
                </a:path>
                <a:path w="2244725" h="2284729">
                  <a:moveTo>
                    <a:pt x="810317" y="2109469"/>
                  </a:moveTo>
                  <a:lnTo>
                    <a:pt x="808057" y="2110253"/>
                  </a:lnTo>
                  <a:lnTo>
                    <a:pt x="807149" y="2108732"/>
                  </a:lnTo>
                  <a:lnTo>
                    <a:pt x="807321" y="2104116"/>
                  </a:lnTo>
                  <a:lnTo>
                    <a:pt x="808335" y="2101929"/>
                  </a:lnTo>
                  <a:lnTo>
                    <a:pt x="810595" y="2101145"/>
                  </a:lnTo>
                  <a:lnTo>
                    <a:pt x="811502" y="2102666"/>
                  </a:lnTo>
                  <a:lnTo>
                    <a:pt x="811330" y="2107282"/>
                  </a:lnTo>
                  <a:lnTo>
                    <a:pt x="810317" y="2109469"/>
                  </a:lnTo>
                  <a:close/>
                </a:path>
                <a:path w="2244725" h="2284729">
                  <a:moveTo>
                    <a:pt x="863787" y="1844792"/>
                  </a:moveTo>
                  <a:lnTo>
                    <a:pt x="862159" y="1844661"/>
                  </a:lnTo>
                  <a:lnTo>
                    <a:pt x="862676" y="1843596"/>
                  </a:lnTo>
                  <a:lnTo>
                    <a:pt x="863249" y="1842511"/>
                  </a:lnTo>
                  <a:lnTo>
                    <a:pt x="865320" y="1841729"/>
                  </a:lnTo>
                  <a:lnTo>
                    <a:pt x="867307" y="1841800"/>
                  </a:lnTo>
                  <a:lnTo>
                    <a:pt x="869502" y="1841924"/>
                  </a:lnTo>
                  <a:lnTo>
                    <a:pt x="869133" y="1842685"/>
                  </a:lnTo>
                  <a:lnTo>
                    <a:pt x="863787" y="1844792"/>
                  </a:lnTo>
                  <a:close/>
                </a:path>
                <a:path w="2244725" h="2284729">
                  <a:moveTo>
                    <a:pt x="822315" y="2105372"/>
                  </a:moveTo>
                  <a:lnTo>
                    <a:pt x="821325" y="2104892"/>
                  </a:lnTo>
                  <a:lnTo>
                    <a:pt x="820071" y="2101276"/>
                  </a:lnTo>
                  <a:lnTo>
                    <a:pt x="820571" y="2100344"/>
                  </a:lnTo>
                  <a:lnTo>
                    <a:pt x="821769" y="2100878"/>
                  </a:lnTo>
                  <a:lnTo>
                    <a:pt x="822986" y="2101468"/>
                  </a:lnTo>
                  <a:lnTo>
                    <a:pt x="823495" y="2102937"/>
                  </a:lnTo>
                  <a:lnTo>
                    <a:pt x="822315" y="2105372"/>
                  </a:lnTo>
                  <a:close/>
                </a:path>
                <a:path w="2244725" h="2284729">
                  <a:moveTo>
                    <a:pt x="689505" y="2042006"/>
                  </a:moveTo>
                  <a:lnTo>
                    <a:pt x="685889" y="2043260"/>
                  </a:lnTo>
                  <a:lnTo>
                    <a:pt x="684900" y="2042780"/>
                  </a:lnTo>
                  <a:lnTo>
                    <a:pt x="686081" y="2040345"/>
                  </a:lnTo>
                  <a:lnTo>
                    <a:pt x="687550" y="2039836"/>
                  </a:lnTo>
                  <a:lnTo>
                    <a:pt x="689985" y="2041017"/>
                  </a:lnTo>
                  <a:lnTo>
                    <a:pt x="689505" y="2042006"/>
                  </a:lnTo>
                  <a:close/>
                </a:path>
                <a:path w="2244725" h="2284729">
                  <a:moveTo>
                    <a:pt x="639085" y="1816145"/>
                  </a:moveTo>
                  <a:lnTo>
                    <a:pt x="636001" y="1816012"/>
                  </a:lnTo>
                  <a:lnTo>
                    <a:pt x="631032" y="1814824"/>
                  </a:lnTo>
                  <a:lnTo>
                    <a:pt x="630094" y="1813947"/>
                  </a:lnTo>
                  <a:lnTo>
                    <a:pt x="632806" y="1813006"/>
                  </a:lnTo>
                  <a:lnTo>
                    <a:pt x="635891" y="1813139"/>
                  </a:lnTo>
                  <a:lnTo>
                    <a:pt x="638375" y="1813733"/>
                  </a:lnTo>
                  <a:lnTo>
                    <a:pt x="640804" y="1814346"/>
                  </a:lnTo>
                  <a:lnTo>
                    <a:pt x="641741" y="1815224"/>
                  </a:lnTo>
                  <a:lnTo>
                    <a:pt x="639085" y="1816145"/>
                  </a:lnTo>
                  <a:close/>
                </a:path>
                <a:path w="2244725" h="2284729">
                  <a:moveTo>
                    <a:pt x="622341" y="1674424"/>
                  </a:moveTo>
                  <a:lnTo>
                    <a:pt x="620081" y="1675208"/>
                  </a:lnTo>
                  <a:lnTo>
                    <a:pt x="617167" y="1675017"/>
                  </a:lnTo>
                  <a:lnTo>
                    <a:pt x="612850" y="1671514"/>
                  </a:lnTo>
                  <a:lnTo>
                    <a:pt x="616071" y="1670397"/>
                  </a:lnTo>
                  <a:lnTo>
                    <a:pt x="626446" y="1672937"/>
                  </a:lnTo>
                  <a:lnTo>
                    <a:pt x="622341" y="1674424"/>
                  </a:lnTo>
                  <a:close/>
                </a:path>
                <a:path w="2244725" h="2284729">
                  <a:moveTo>
                    <a:pt x="524232" y="1541746"/>
                  </a:moveTo>
                  <a:lnTo>
                    <a:pt x="520616" y="1543001"/>
                  </a:lnTo>
                  <a:lnTo>
                    <a:pt x="519627" y="1542521"/>
                  </a:lnTo>
                  <a:lnTo>
                    <a:pt x="520218" y="1541303"/>
                  </a:lnTo>
                  <a:lnTo>
                    <a:pt x="520752" y="1540106"/>
                  </a:lnTo>
                  <a:lnTo>
                    <a:pt x="522221" y="1539596"/>
                  </a:lnTo>
                  <a:lnTo>
                    <a:pt x="523495" y="1540167"/>
                  </a:lnTo>
                  <a:lnTo>
                    <a:pt x="524712" y="1540757"/>
                  </a:lnTo>
                  <a:lnTo>
                    <a:pt x="524232" y="1541746"/>
                  </a:lnTo>
                  <a:close/>
                </a:path>
                <a:path w="2244725" h="2284729">
                  <a:moveTo>
                    <a:pt x="786987" y="1764976"/>
                  </a:moveTo>
                  <a:lnTo>
                    <a:pt x="784275" y="1765916"/>
                  </a:lnTo>
                  <a:lnTo>
                    <a:pt x="782633" y="1764650"/>
                  </a:lnTo>
                  <a:lnTo>
                    <a:pt x="781222" y="1760583"/>
                  </a:lnTo>
                  <a:lnTo>
                    <a:pt x="781727" y="1758572"/>
                  </a:lnTo>
                  <a:lnTo>
                    <a:pt x="784440" y="1757632"/>
                  </a:lnTo>
                  <a:lnTo>
                    <a:pt x="786081" y="1758898"/>
                  </a:lnTo>
                  <a:lnTo>
                    <a:pt x="787492" y="1762965"/>
                  </a:lnTo>
                  <a:lnTo>
                    <a:pt x="786987" y="1764976"/>
                  </a:lnTo>
                  <a:close/>
                </a:path>
                <a:path w="2244725" h="2284729">
                  <a:moveTo>
                    <a:pt x="819646" y="1772636"/>
                  </a:moveTo>
                  <a:lnTo>
                    <a:pt x="818018" y="1772504"/>
                  </a:lnTo>
                  <a:lnTo>
                    <a:pt x="818535" y="1771439"/>
                  </a:lnTo>
                  <a:lnTo>
                    <a:pt x="819108" y="1770354"/>
                  </a:lnTo>
                  <a:lnTo>
                    <a:pt x="821179" y="1769572"/>
                  </a:lnTo>
                  <a:lnTo>
                    <a:pt x="823165" y="1769643"/>
                  </a:lnTo>
                  <a:lnTo>
                    <a:pt x="825361" y="1769768"/>
                  </a:lnTo>
                  <a:lnTo>
                    <a:pt x="824992" y="1770529"/>
                  </a:lnTo>
                  <a:lnTo>
                    <a:pt x="819646" y="1772636"/>
                  </a:lnTo>
                  <a:close/>
                </a:path>
                <a:path w="2244725" h="2284729">
                  <a:moveTo>
                    <a:pt x="796961" y="1807971"/>
                  </a:moveTo>
                  <a:lnTo>
                    <a:pt x="793345" y="1809225"/>
                  </a:lnTo>
                  <a:lnTo>
                    <a:pt x="792356" y="1808745"/>
                  </a:lnTo>
                  <a:lnTo>
                    <a:pt x="793537" y="1806310"/>
                  </a:lnTo>
                  <a:lnTo>
                    <a:pt x="795006" y="1805801"/>
                  </a:lnTo>
                  <a:lnTo>
                    <a:pt x="797441" y="1806982"/>
                  </a:lnTo>
                  <a:lnTo>
                    <a:pt x="796961" y="1807971"/>
                  </a:lnTo>
                  <a:close/>
                </a:path>
                <a:path w="2244725" h="2284729">
                  <a:moveTo>
                    <a:pt x="735794" y="1380843"/>
                  </a:moveTo>
                  <a:lnTo>
                    <a:pt x="733082" y="1381784"/>
                  </a:lnTo>
                  <a:lnTo>
                    <a:pt x="731636" y="1381083"/>
                  </a:lnTo>
                  <a:lnTo>
                    <a:pt x="730695" y="1378371"/>
                  </a:lnTo>
                  <a:lnTo>
                    <a:pt x="731397" y="1376925"/>
                  </a:lnTo>
                  <a:lnTo>
                    <a:pt x="734052" y="1376004"/>
                  </a:lnTo>
                  <a:lnTo>
                    <a:pt x="735554" y="1376686"/>
                  </a:lnTo>
                  <a:lnTo>
                    <a:pt x="736495" y="1379398"/>
                  </a:lnTo>
                  <a:lnTo>
                    <a:pt x="735794" y="1380843"/>
                  </a:lnTo>
                  <a:close/>
                </a:path>
                <a:path w="2244725" h="2284729">
                  <a:moveTo>
                    <a:pt x="913489" y="1584397"/>
                  </a:moveTo>
                  <a:lnTo>
                    <a:pt x="909873" y="1585651"/>
                  </a:lnTo>
                  <a:lnTo>
                    <a:pt x="908884" y="1585171"/>
                  </a:lnTo>
                  <a:lnTo>
                    <a:pt x="910065" y="1582737"/>
                  </a:lnTo>
                  <a:lnTo>
                    <a:pt x="911534" y="1582227"/>
                  </a:lnTo>
                  <a:lnTo>
                    <a:pt x="913969" y="1583408"/>
                  </a:lnTo>
                  <a:lnTo>
                    <a:pt x="913489" y="1584397"/>
                  </a:lnTo>
                  <a:close/>
                </a:path>
                <a:path w="2244725" h="2284729">
                  <a:moveTo>
                    <a:pt x="902714" y="1536173"/>
                  </a:moveTo>
                  <a:lnTo>
                    <a:pt x="898985" y="1537467"/>
                  </a:lnTo>
                  <a:lnTo>
                    <a:pt x="897476" y="1536218"/>
                  </a:lnTo>
                  <a:lnTo>
                    <a:pt x="895536" y="1530625"/>
                  </a:lnTo>
                  <a:lnTo>
                    <a:pt x="898591" y="1525199"/>
                  </a:lnTo>
                  <a:lnTo>
                    <a:pt x="903461" y="1527560"/>
                  </a:lnTo>
                  <a:lnTo>
                    <a:pt x="902714" y="1536173"/>
                  </a:lnTo>
                  <a:close/>
                </a:path>
                <a:path w="2244725" h="2284729">
                  <a:moveTo>
                    <a:pt x="830349" y="1416402"/>
                  </a:moveTo>
                  <a:lnTo>
                    <a:pt x="827524" y="1417382"/>
                  </a:lnTo>
                  <a:lnTo>
                    <a:pt x="825965" y="1416720"/>
                  </a:lnTo>
                  <a:lnTo>
                    <a:pt x="825025" y="1414008"/>
                  </a:lnTo>
                  <a:lnTo>
                    <a:pt x="825161" y="1412758"/>
                  </a:lnTo>
                  <a:lnTo>
                    <a:pt x="826347" y="1412347"/>
                  </a:lnTo>
                  <a:lnTo>
                    <a:pt x="827850" y="1413028"/>
                  </a:lnTo>
                  <a:lnTo>
                    <a:pt x="830485" y="1415152"/>
                  </a:lnTo>
                  <a:lnTo>
                    <a:pt x="830349" y="1416402"/>
                  </a:lnTo>
                  <a:close/>
                </a:path>
                <a:path w="2244725" h="2284729">
                  <a:moveTo>
                    <a:pt x="916275" y="1498623"/>
                  </a:moveTo>
                  <a:lnTo>
                    <a:pt x="913450" y="1499603"/>
                  </a:lnTo>
                  <a:lnTo>
                    <a:pt x="911891" y="1498941"/>
                  </a:lnTo>
                  <a:lnTo>
                    <a:pt x="910951" y="1496229"/>
                  </a:lnTo>
                  <a:lnTo>
                    <a:pt x="911087" y="1494979"/>
                  </a:lnTo>
                  <a:lnTo>
                    <a:pt x="912274" y="1494568"/>
                  </a:lnTo>
                  <a:lnTo>
                    <a:pt x="913796" y="1495306"/>
                  </a:lnTo>
                  <a:lnTo>
                    <a:pt x="915094" y="1496311"/>
                  </a:lnTo>
                  <a:lnTo>
                    <a:pt x="916411" y="1497373"/>
                  </a:lnTo>
                  <a:lnTo>
                    <a:pt x="916275" y="1498623"/>
                  </a:lnTo>
                  <a:close/>
                </a:path>
                <a:path w="2244725" h="2284729">
                  <a:moveTo>
                    <a:pt x="16011" y="1671112"/>
                  </a:moveTo>
                  <a:lnTo>
                    <a:pt x="14761" y="1670975"/>
                  </a:lnTo>
                  <a:lnTo>
                    <a:pt x="13844" y="1668002"/>
                  </a:lnTo>
                  <a:lnTo>
                    <a:pt x="14443" y="1666592"/>
                  </a:lnTo>
                  <a:lnTo>
                    <a:pt x="17155" y="1665651"/>
                  </a:lnTo>
                  <a:lnTo>
                    <a:pt x="18442" y="1665712"/>
                  </a:lnTo>
                  <a:lnTo>
                    <a:pt x="18817" y="1666974"/>
                  </a:lnTo>
                  <a:lnTo>
                    <a:pt x="18135" y="1668476"/>
                  </a:lnTo>
                  <a:lnTo>
                    <a:pt x="16011" y="1671112"/>
                  </a:lnTo>
                  <a:close/>
                </a:path>
                <a:path w="2244725" h="2284729">
                  <a:moveTo>
                    <a:pt x="914694" y="1414490"/>
                  </a:moveTo>
                  <a:lnTo>
                    <a:pt x="911078" y="1415744"/>
                  </a:lnTo>
                  <a:lnTo>
                    <a:pt x="910088" y="1415265"/>
                  </a:lnTo>
                  <a:lnTo>
                    <a:pt x="911269" y="1412830"/>
                  </a:lnTo>
                  <a:lnTo>
                    <a:pt x="912738" y="1412320"/>
                  </a:lnTo>
                  <a:lnTo>
                    <a:pt x="915173" y="1413501"/>
                  </a:lnTo>
                  <a:lnTo>
                    <a:pt x="914694" y="1414490"/>
                  </a:lnTo>
                  <a:close/>
                </a:path>
                <a:path w="2244725" h="2284729">
                  <a:moveTo>
                    <a:pt x="65857" y="1869767"/>
                  </a:moveTo>
                  <a:lnTo>
                    <a:pt x="64163" y="1868899"/>
                  </a:lnTo>
                  <a:lnTo>
                    <a:pt x="62353" y="1866805"/>
                  </a:lnTo>
                  <a:lnTo>
                    <a:pt x="60844" y="1864987"/>
                  </a:lnTo>
                  <a:lnTo>
                    <a:pt x="59889" y="1862597"/>
                  </a:lnTo>
                  <a:lnTo>
                    <a:pt x="60737" y="1860847"/>
                  </a:lnTo>
                  <a:lnTo>
                    <a:pt x="62488" y="1861696"/>
                  </a:lnTo>
                  <a:lnTo>
                    <a:pt x="65750" y="1865627"/>
                  </a:lnTo>
                  <a:lnTo>
                    <a:pt x="66706" y="1868017"/>
                  </a:lnTo>
                  <a:lnTo>
                    <a:pt x="65857" y="1869767"/>
                  </a:lnTo>
                  <a:close/>
                </a:path>
                <a:path w="2244725" h="2284729">
                  <a:moveTo>
                    <a:pt x="868419" y="1526169"/>
                  </a:moveTo>
                  <a:lnTo>
                    <a:pt x="865594" y="1527149"/>
                  </a:lnTo>
                  <a:lnTo>
                    <a:pt x="864035" y="1526487"/>
                  </a:lnTo>
                  <a:lnTo>
                    <a:pt x="863094" y="1523776"/>
                  </a:lnTo>
                  <a:lnTo>
                    <a:pt x="863231" y="1522526"/>
                  </a:lnTo>
                  <a:lnTo>
                    <a:pt x="864417" y="1522114"/>
                  </a:lnTo>
                  <a:lnTo>
                    <a:pt x="865939" y="1522853"/>
                  </a:lnTo>
                  <a:lnTo>
                    <a:pt x="867237" y="1523858"/>
                  </a:lnTo>
                  <a:lnTo>
                    <a:pt x="868555" y="1524920"/>
                  </a:lnTo>
                  <a:lnTo>
                    <a:pt x="868419" y="1526169"/>
                  </a:lnTo>
                  <a:close/>
                </a:path>
                <a:path w="2244725" h="2284729">
                  <a:moveTo>
                    <a:pt x="702423" y="1356532"/>
                  </a:moveTo>
                  <a:lnTo>
                    <a:pt x="701173" y="1356396"/>
                  </a:lnTo>
                  <a:lnTo>
                    <a:pt x="700193" y="1353571"/>
                  </a:lnTo>
                  <a:lnTo>
                    <a:pt x="700855" y="1352012"/>
                  </a:lnTo>
                  <a:lnTo>
                    <a:pt x="703568" y="1351072"/>
                  </a:lnTo>
                  <a:lnTo>
                    <a:pt x="704798" y="1351151"/>
                  </a:lnTo>
                  <a:lnTo>
                    <a:pt x="705229" y="1352394"/>
                  </a:lnTo>
                  <a:lnTo>
                    <a:pt x="704547" y="1353896"/>
                  </a:lnTo>
                  <a:lnTo>
                    <a:pt x="702423" y="1356532"/>
                  </a:lnTo>
                  <a:close/>
                </a:path>
                <a:path w="2244725" h="2284729">
                  <a:moveTo>
                    <a:pt x="750955" y="1405394"/>
                  </a:moveTo>
                  <a:lnTo>
                    <a:pt x="750484" y="1404038"/>
                  </a:lnTo>
                  <a:lnTo>
                    <a:pt x="751146" y="1402480"/>
                  </a:lnTo>
                  <a:lnTo>
                    <a:pt x="753271" y="1399844"/>
                  </a:lnTo>
                  <a:lnTo>
                    <a:pt x="754362" y="1399339"/>
                  </a:lnTo>
                  <a:lnTo>
                    <a:pt x="754775" y="1400715"/>
                  </a:lnTo>
                  <a:lnTo>
                    <a:pt x="754113" y="1402274"/>
                  </a:lnTo>
                  <a:lnTo>
                    <a:pt x="751989" y="1404909"/>
                  </a:lnTo>
                  <a:lnTo>
                    <a:pt x="750955" y="1405394"/>
                  </a:lnTo>
                  <a:close/>
                </a:path>
                <a:path w="2244725" h="2284729">
                  <a:moveTo>
                    <a:pt x="788643" y="1594912"/>
                  </a:moveTo>
                  <a:lnTo>
                    <a:pt x="785027" y="1596166"/>
                  </a:lnTo>
                  <a:lnTo>
                    <a:pt x="784038" y="1595687"/>
                  </a:lnTo>
                  <a:lnTo>
                    <a:pt x="785219" y="1593252"/>
                  </a:lnTo>
                  <a:lnTo>
                    <a:pt x="786688" y="1592742"/>
                  </a:lnTo>
                  <a:lnTo>
                    <a:pt x="789123" y="1593923"/>
                  </a:lnTo>
                  <a:lnTo>
                    <a:pt x="788643" y="1594912"/>
                  </a:lnTo>
                  <a:close/>
                </a:path>
                <a:path w="2244725" h="2284729">
                  <a:moveTo>
                    <a:pt x="792631" y="1489608"/>
                  </a:moveTo>
                  <a:lnTo>
                    <a:pt x="789919" y="1490549"/>
                  </a:lnTo>
                  <a:lnTo>
                    <a:pt x="788474" y="1489848"/>
                  </a:lnTo>
                  <a:lnTo>
                    <a:pt x="787533" y="1487136"/>
                  </a:lnTo>
                  <a:lnTo>
                    <a:pt x="788234" y="1485690"/>
                  </a:lnTo>
                  <a:lnTo>
                    <a:pt x="790946" y="1484750"/>
                  </a:lnTo>
                  <a:lnTo>
                    <a:pt x="792392" y="1485451"/>
                  </a:lnTo>
                  <a:lnTo>
                    <a:pt x="793332" y="1488162"/>
                  </a:lnTo>
                  <a:lnTo>
                    <a:pt x="792631" y="1489608"/>
                  </a:lnTo>
                  <a:close/>
                </a:path>
                <a:path w="2244725" h="2284729">
                  <a:moveTo>
                    <a:pt x="859381" y="1518545"/>
                  </a:moveTo>
                  <a:lnTo>
                    <a:pt x="858392" y="1518065"/>
                  </a:lnTo>
                  <a:lnTo>
                    <a:pt x="857138" y="1514449"/>
                  </a:lnTo>
                  <a:lnTo>
                    <a:pt x="857618" y="1513460"/>
                  </a:lnTo>
                  <a:lnTo>
                    <a:pt x="860053" y="1514641"/>
                  </a:lnTo>
                  <a:lnTo>
                    <a:pt x="860562" y="1516110"/>
                  </a:lnTo>
                  <a:lnTo>
                    <a:pt x="859381" y="1518545"/>
                  </a:lnTo>
                  <a:close/>
                </a:path>
                <a:path w="2244725" h="2284729">
                  <a:moveTo>
                    <a:pt x="790824" y="1320872"/>
                  </a:moveTo>
                  <a:lnTo>
                    <a:pt x="789835" y="1320393"/>
                  </a:lnTo>
                  <a:lnTo>
                    <a:pt x="788601" y="1316834"/>
                  </a:lnTo>
                  <a:lnTo>
                    <a:pt x="789080" y="1315844"/>
                  </a:lnTo>
                  <a:lnTo>
                    <a:pt x="790278" y="1316378"/>
                  </a:lnTo>
                  <a:lnTo>
                    <a:pt x="791496" y="1316969"/>
                  </a:lnTo>
                  <a:lnTo>
                    <a:pt x="792005" y="1318437"/>
                  </a:lnTo>
                  <a:lnTo>
                    <a:pt x="790824" y="1320872"/>
                  </a:lnTo>
                  <a:close/>
                </a:path>
                <a:path w="2244725" h="2284729">
                  <a:moveTo>
                    <a:pt x="98943" y="1672791"/>
                  </a:moveTo>
                  <a:lnTo>
                    <a:pt x="96231" y="1673732"/>
                  </a:lnTo>
                  <a:lnTo>
                    <a:pt x="94785" y="1673031"/>
                  </a:lnTo>
                  <a:lnTo>
                    <a:pt x="93844" y="1670319"/>
                  </a:lnTo>
                  <a:lnTo>
                    <a:pt x="94546" y="1668873"/>
                  </a:lnTo>
                  <a:lnTo>
                    <a:pt x="97258" y="1667933"/>
                  </a:lnTo>
                  <a:lnTo>
                    <a:pt x="98703" y="1668634"/>
                  </a:lnTo>
                  <a:lnTo>
                    <a:pt x="99644" y="1671345"/>
                  </a:lnTo>
                  <a:lnTo>
                    <a:pt x="98943" y="1672791"/>
                  </a:lnTo>
                  <a:close/>
                </a:path>
                <a:path w="2244725" h="2284729">
                  <a:moveTo>
                    <a:pt x="202973" y="1852655"/>
                  </a:moveTo>
                  <a:lnTo>
                    <a:pt x="201786" y="1853066"/>
                  </a:lnTo>
                  <a:lnTo>
                    <a:pt x="200284" y="1852385"/>
                  </a:lnTo>
                  <a:lnTo>
                    <a:pt x="197648" y="1850261"/>
                  </a:lnTo>
                  <a:lnTo>
                    <a:pt x="197785" y="1849011"/>
                  </a:lnTo>
                  <a:lnTo>
                    <a:pt x="200610" y="1848031"/>
                  </a:lnTo>
                  <a:lnTo>
                    <a:pt x="202168" y="1848693"/>
                  </a:lnTo>
                  <a:lnTo>
                    <a:pt x="203109" y="1851405"/>
                  </a:lnTo>
                  <a:lnTo>
                    <a:pt x="202973" y="1852655"/>
                  </a:lnTo>
                  <a:close/>
                </a:path>
                <a:path w="2244725" h="2284729">
                  <a:moveTo>
                    <a:pt x="128913" y="1277028"/>
                  </a:moveTo>
                  <a:lnTo>
                    <a:pt x="125354" y="1278262"/>
                  </a:lnTo>
                  <a:lnTo>
                    <a:pt x="124365" y="1277782"/>
                  </a:lnTo>
                  <a:lnTo>
                    <a:pt x="124899" y="1276585"/>
                  </a:lnTo>
                  <a:lnTo>
                    <a:pt x="125489" y="1275367"/>
                  </a:lnTo>
                  <a:lnTo>
                    <a:pt x="126958" y="1274858"/>
                  </a:lnTo>
                  <a:lnTo>
                    <a:pt x="129393" y="1276038"/>
                  </a:lnTo>
                  <a:lnTo>
                    <a:pt x="128913" y="1277028"/>
                  </a:lnTo>
                  <a:close/>
                </a:path>
                <a:path w="2244725" h="2284729">
                  <a:moveTo>
                    <a:pt x="202786" y="1863795"/>
                  </a:moveTo>
                  <a:lnTo>
                    <a:pt x="201796" y="1863316"/>
                  </a:lnTo>
                  <a:lnTo>
                    <a:pt x="200542" y="1859700"/>
                  </a:lnTo>
                  <a:lnTo>
                    <a:pt x="201022" y="1858711"/>
                  </a:lnTo>
                  <a:lnTo>
                    <a:pt x="203457" y="1859891"/>
                  </a:lnTo>
                  <a:lnTo>
                    <a:pt x="203967" y="1861360"/>
                  </a:lnTo>
                  <a:lnTo>
                    <a:pt x="202786" y="1863795"/>
                  </a:lnTo>
                  <a:close/>
                </a:path>
                <a:path w="2244725" h="2284729">
                  <a:moveTo>
                    <a:pt x="203075" y="1869011"/>
                  </a:moveTo>
                  <a:lnTo>
                    <a:pt x="199459" y="1870265"/>
                  </a:lnTo>
                  <a:lnTo>
                    <a:pt x="198470" y="1869785"/>
                  </a:lnTo>
                  <a:lnTo>
                    <a:pt x="199614" y="1867427"/>
                  </a:lnTo>
                  <a:lnTo>
                    <a:pt x="201083" y="1866917"/>
                  </a:lnTo>
                  <a:lnTo>
                    <a:pt x="202338" y="1867431"/>
                  </a:lnTo>
                  <a:lnTo>
                    <a:pt x="203555" y="1868022"/>
                  </a:lnTo>
                  <a:lnTo>
                    <a:pt x="203075" y="1869011"/>
                  </a:lnTo>
                  <a:close/>
                </a:path>
                <a:path w="2244725" h="2284729">
                  <a:moveTo>
                    <a:pt x="229151" y="1589405"/>
                  </a:moveTo>
                  <a:lnTo>
                    <a:pt x="228660" y="1589449"/>
                  </a:lnTo>
                  <a:lnTo>
                    <a:pt x="225333" y="1586426"/>
                  </a:lnTo>
                  <a:lnTo>
                    <a:pt x="221505" y="1582690"/>
                  </a:lnTo>
                  <a:lnTo>
                    <a:pt x="214576" y="1575853"/>
                  </a:lnTo>
                  <a:lnTo>
                    <a:pt x="224876" y="1570509"/>
                  </a:lnTo>
                  <a:lnTo>
                    <a:pt x="227669" y="1569983"/>
                  </a:lnTo>
                  <a:lnTo>
                    <a:pt x="227092" y="1572335"/>
                  </a:lnTo>
                  <a:lnTo>
                    <a:pt x="228891" y="1575698"/>
                  </a:lnTo>
                  <a:lnTo>
                    <a:pt x="235799" y="1583935"/>
                  </a:lnTo>
                  <a:lnTo>
                    <a:pt x="232560" y="1586641"/>
                  </a:lnTo>
                  <a:lnTo>
                    <a:pt x="230800" y="1588137"/>
                  </a:lnTo>
                  <a:lnTo>
                    <a:pt x="229151" y="1589405"/>
                  </a:lnTo>
                  <a:close/>
                </a:path>
                <a:path w="2244725" h="2284729">
                  <a:moveTo>
                    <a:pt x="69993" y="1881877"/>
                  </a:moveTo>
                  <a:lnTo>
                    <a:pt x="68567" y="1881232"/>
                  </a:lnTo>
                  <a:lnTo>
                    <a:pt x="67117" y="1877052"/>
                  </a:lnTo>
                  <a:lnTo>
                    <a:pt x="67603" y="1874984"/>
                  </a:lnTo>
                  <a:lnTo>
                    <a:pt x="70315" y="1874044"/>
                  </a:lnTo>
                  <a:lnTo>
                    <a:pt x="71761" y="1874745"/>
                  </a:lnTo>
                  <a:lnTo>
                    <a:pt x="72623" y="1877231"/>
                  </a:lnTo>
                  <a:lnTo>
                    <a:pt x="72137" y="1879298"/>
                  </a:lnTo>
                  <a:lnTo>
                    <a:pt x="71075" y="1880615"/>
                  </a:lnTo>
                  <a:lnTo>
                    <a:pt x="69993" y="1881877"/>
                  </a:lnTo>
                  <a:close/>
                </a:path>
                <a:path w="2244725" h="2284729">
                  <a:moveTo>
                    <a:pt x="288711" y="1607102"/>
                  </a:moveTo>
                  <a:lnTo>
                    <a:pt x="287722" y="1606622"/>
                  </a:lnTo>
                  <a:lnTo>
                    <a:pt x="286468" y="1603007"/>
                  </a:lnTo>
                  <a:lnTo>
                    <a:pt x="286967" y="1602074"/>
                  </a:lnTo>
                  <a:lnTo>
                    <a:pt x="288165" y="1602608"/>
                  </a:lnTo>
                  <a:lnTo>
                    <a:pt x="289383" y="1603198"/>
                  </a:lnTo>
                  <a:lnTo>
                    <a:pt x="289892" y="1604667"/>
                  </a:lnTo>
                  <a:lnTo>
                    <a:pt x="288711" y="1607102"/>
                  </a:lnTo>
                  <a:close/>
                </a:path>
                <a:path w="2244725" h="2284729">
                  <a:moveTo>
                    <a:pt x="199262" y="1960584"/>
                  </a:moveTo>
                  <a:lnTo>
                    <a:pt x="195646" y="1961838"/>
                  </a:lnTo>
                  <a:lnTo>
                    <a:pt x="194657" y="1961359"/>
                  </a:lnTo>
                  <a:lnTo>
                    <a:pt x="195838" y="1958924"/>
                  </a:lnTo>
                  <a:lnTo>
                    <a:pt x="197307" y="1958414"/>
                  </a:lnTo>
                  <a:lnTo>
                    <a:pt x="199742" y="1959595"/>
                  </a:lnTo>
                  <a:lnTo>
                    <a:pt x="199262" y="1960584"/>
                  </a:lnTo>
                  <a:close/>
                </a:path>
                <a:path w="2244725" h="2284729">
                  <a:moveTo>
                    <a:pt x="127733" y="1805080"/>
                  </a:moveTo>
                  <a:lnTo>
                    <a:pt x="126744" y="1804601"/>
                  </a:lnTo>
                  <a:lnTo>
                    <a:pt x="125490" y="1800985"/>
                  </a:lnTo>
                  <a:lnTo>
                    <a:pt x="125970" y="1799996"/>
                  </a:lnTo>
                  <a:lnTo>
                    <a:pt x="128405" y="1801177"/>
                  </a:lnTo>
                  <a:lnTo>
                    <a:pt x="128914" y="1802645"/>
                  </a:lnTo>
                  <a:lnTo>
                    <a:pt x="127733" y="1805080"/>
                  </a:lnTo>
                  <a:close/>
                </a:path>
                <a:path w="2244725" h="2284729">
                  <a:moveTo>
                    <a:pt x="60148" y="1484100"/>
                  </a:moveTo>
                  <a:lnTo>
                    <a:pt x="59159" y="1483620"/>
                  </a:lnTo>
                  <a:lnTo>
                    <a:pt x="57925" y="1480061"/>
                  </a:lnTo>
                  <a:lnTo>
                    <a:pt x="58404" y="1479072"/>
                  </a:lnTo>
                  <a:lnTo>
                    <a:pt x="59602" y="1479606"/>
                  </a:lnTo>
                  <a:lnTo>
                    <a:pt x="60820" y="1480196"/>
                  </a:lnTo>
                  <a:lnTo>
                    <a:pt x="61329" y="1481665"/>
                  </a:lnTo>
                  <a:lnTo>
                    <a:pt x="60148" y="1484100"/>
                  </a:lnTo>
                  <a:close/>
                </a:path>
                <a:path w="2244725" h="2284729">
                  <a:moveTo>
                    <a:pt x="4605" y="1462289"/>
                  </a:moveTo>
                  <a:lnTo>
                    <a:pt x="989" y="1463543"/>
                  </a:lnTo>
                  <a:lnTo>
                    <a:pt x="0" y="1463063"/>
                  </a:lnTo>
                  <a:lnTo>
                    <a:pt x="590" y="1461846"/>
                  </a:lnTo>
                  <a:lnTo>
                    <a:pt x="1124" y="1460648"/>
                  </a:lnTo>
                  <a:lnTo>
                    <a:pt x="2593" y="1460138"/>
                  </a:lnTo>
                  <a:lnTo>
                    <a:pt x="3867" y="1460709"/>
                  </a:lnTo>
                  <a:lnTo>
                    <a:pt x="5084" y="1461300"/>
                  </a:lnTo>
                  <a:lnTo>
                    <a:pt x="4605" y="1462289"/>
                  </a:lnTo>
                  <a:close/>
                </a:path>
                <a:path w="2244725" h="2284729">
                  <a:moveTo>
                    <a:pt x="363292" y="1717751"/>
                  </a:moveTo>
                  <a:lnTo>
                    <a:pt x="360806" y="1718613"/>
                  </a:lnTo>
                  <a:lnTo>
                    <a:pt x="358739" y="1718127"/>
                  </a:lnTo>
                  <a:lnTo>
                    <a:pt x="357421" y="1717065"/>
                  </a:lnTo>
                  <a:lnTo>
                    <a:pt x="356160" y="1715984"/>
                  </a:lnTo>
                  <a:lnTo>
                    <a:pt x="356805" y="1714558"/>
                  </a:lnTo>
                  <a:lnTo>
                    <a:pt x="360986" y="1713108"/>
                  </a:lnTo>
                  <a:lnTo>
                    <a:pt x="362969" y="1713623"/>
                  </a:lnTo>
                  <a:lnTo>
                    <a:pt x="363994" y="1716305"/>
                  </a:lnTo>
                  <a:lnTo>
                    <a:pt x="363292" y="1717751"/>
                  </a:lnTo>
                  <a:close/>
                </a:path>
                <a:path w="2244725" h="2284729">
                  <a:moveTo>
                    <a:pt x="109169" y="1669244"/>
                  </a:moveTo>
                  <a:lnTo>
                    <a:pt x="105553" y="1670498"/>
                  </a:lnTo>
                  <a:lnTo>
                    <a:pt x="104564" y="1670019"/>
                  </a:lnTo>
                  <a:lnTo>
                    <a:pt x="105155" y="1668801"/>
                  </a:lnTo>
                  <a:lnTo>
                    <a:pt x="105765" y="1667640"/>
                  </a:lnTo>
                  <a:lnTo>
                    <a:pt x="107234" y="1667131"/>
                  </a:lnTo>
                  <a:lnTo>
                    <a:pt x="108432" y="1667665"/>
                  </a:lnTo>
                  <a:lnTo>
                    <a:pt x="109649" y="1668255"/>
                  </a:lnTo>
                  <a:lnTo>
                    <a:pt x="109169" y="1669244"/>
                  </a:lnTo>
                  <a:close/>
                </a:path>
                <a:path w="2244725" h="2284729">
                  <a:moveTo>
                    <a:pt x="839344" y="2069973"/>
                  </a:moveTo>
                  <a:lnTo>
                    <a:pt x="836669" y="2070837"/>
                  </a:lnTo>
                  <a:lnTo>
                    <a:pt x="828684" y="2068986"/>
                  </a:lnTo>
                  <a:lnTo>
                    <a:pt x="827099" y="2067701"/>
                  </a:lnTo>
                  <a:lnTo>
                    <a:pt x="828871" y="2064048"/>
                  </a:lnTo>
                  <a:lnTo>
                    <a:pt x="837387" y="2064512"/>
                  </a:lnTo>
                  <a:lnTo>
                    <a:pt x="839344" y="2069973"/>
                  </a:lnTo>
                  <a:close/>
                </a:path>
                <a:path w="2244725" h="2284729">
                  <a:moveTo>
                    <a:pt x="1508024" y="1930209"/>
                  </a:moveTo>
                  <a:lnTo>
                    <a:pt x="1507263" y="1929840"/>
                  </a:lnTo>
                  <a:lnTo>
                    <a:pt x="1505176" y="1924551"/>
                  </a:lnTo>
                  <a:lnTo>
                    <a:pt x="1505232" y="1922887"/>
                  </a:lnTo>
                  <a:lnTo>
                    <a:pt x="1506353" y="1923384"/>
                  </a:lnTo>
                  <a:lnTo>
                    <a:pt x="1507438" y="1923957"/>
                  </a:lnTo>
                  <a:lnTo>
                    <a:pt x="1508208" y="1926348"/>
                  </a:lnTo>
                  <a:lnTo>
                    <a:pt x="1508149" y="1928014"/>
                  </a:lnTo>
                  <a:lnTo>
                    <a:pt x="1508024" y="1930209"/>
                  </a:lnTo>
                  <a:close/>
                </a:path>
                <a:path w="2244725" h="2284729">
                  <a:moveTo>
                    <a:pt x="1510479" y="1915750"/>
                  </a:moveTo>
                  <a:lnTo>
                    <a:pt x="1505055" y="1917631"/>
                  </a:lnTo>
                  <a:lnTo>
                    <a:pt x="1502207" y="1916721"/>
                  </a:lnTo>
                  <a:lnTo>
                    <a:pt x="1500671" y="1914848"/>
                  </a:lnTo>
                  <a:lnTo>
                    <a:pt x="1494992" y="1908147"/>
                  </a:lnTo>
                  <a:lnTo>
                    <a:pt x="1499445" y="1905654"/>
                  </a:lnTo>
                  <a:lnTo>
                    <a:pt x="1506195" y="1911793"/>
                  </a:lnTo>
                  <a:lnTo>
                    <a:pt x="1510479" y="1915750"/>
                  </a:lnTo>
                  <a:close/>
                </a:path>
                <a:path w="2244725" h="2284729">
                  <a:moveTo>
                    <a:pt x="1494560" y="1977346"/>
                  </a:moveTo>
                  <a:lnTo>
                    <a:pt x="1489632" y="1973359"/>
                  </a:lnTo>
                  <a:lnTo>
                    <a:pt x="1485926" y="1973441"/>
                  </a:lnTo>
                  <a:lnTo>
                    <a:pt x="1478355" y="1976067"/>
                  </a:lnTo>
                  <a:lnTo>
                    <a:pt x="1476266" y="1975336"/>
                  </a:lnTo>
                  <a:lnTo>
                    <a:pt x="1473778" y="1968161"/>
                  </a:lnTo>
                  <a:lnTo>
                    <a:pt x="1474985" y="1966350"/>
                  </a:lnTo>
                  <a:lnTo>
                    <a:pt x="1486681" y="1962294"/>
                  </a:lnTo>
                  <a:lnTo>
                    <a:pt x="1494603" y="1965243"/>
                  </a:lnTo>
                  <a:lnTo>
                    <a:pt x="1498051" y="1975185"/>
                  </a:lnTo>
                  <a:lnTo>
                    <a:pt x="1494560" y="1977346"/>
                  </a:lnTo>
                  <a:close/>
                </a:path>
                <a:path w="2244725" h="2284729">
                  <a:moveTo>
                    <a:pt x="1514486" y="2097583"/>
                  </a:moveTo>
                  <a:lnTo>
                    <a:pt x="1512226" y="2098367"/>
                  </a:lnTo>
                  <a:lnTo>
                    <a:pt x="1511489" y="2093686"/>
                  </a:lnTo>
                  <a:lnTo>
                    <a:pt x="1512199" y="2075656"/>
                  </a:lnTo>
                  <a:lnTo>
                    <a:pt x="1515218" y="2071950"/>
                  </a:lnTo>
                  <a:lnTo>
                    <a:pt x="1518940" y="2082684"/>
                  </a:lnTo>
                  <a:lnTo>
                    <a:pt x="1518688" y="2085240"/>
                  </a:lnTo>
                  <a:lnTo>
                    <a:pt x="1516202" y="2086103"/>
                  </a:lnTo>
                  <a:lnTo>
                    <a:pt x="1515214" y="2088913"/>
                  </a:lnTo>
                  <a:lnTo>
                    <a:pt x="1515361" y="2094811"/>
                  </a:lnTo>
                  <a:lnTo>
                    <a:pt x="1514486" y="2097583"/>
                  </a:lnTo>
                  <a:close/>
                </a:path>
                <a:path w="2244725" h="2284729">
                  <a:moveTo>
                    <a:pt x="1765112" y="1761870"/>
                  </a:moveTo>
                  <a:lnTo>
                    <a:pt x="1761496" y="1763124"/>
                  </a:lnTo>
                  <a:lnTo>
                    <a:pt x="1760507" y="1762644"/>
                  </a:lnTo>
                  <a:lnTo>
                    <a:pt x="1761651" y="1760286"/>
                  </a:lnTo>
                  <a:lnTo>
                    <a:pt x="1763120" y="1759776"/>
                  </a:lnTo>
                  <a:lnTo>
                    <a:pt x="1764375" y="1760290"/>
                  </a:lnTo>
                  <a:lnTo>
                    <a:pt x="1765592" y="1760881"/>
                  </a:lnTo>
                  <a:lnTo>
                    <a:pt x="1765112" y="1761870"/>
                  </a:lnTo>
                  <a:close/>
                </a:path>
                <a:path w="2244725" h="2284729">
                  <a:moveTo>
                    <a:pt x="1189669" y="1749427"/>
                  </a:moveTo>
                  <a:lnTo>
                    <a:pt x="1187537" y="1749850"/>
                  </a:lnTo>
                  <a:lnTo>
                    <a:pt x="1184128" y="1740020"/>
                  </a:lnTo>
                  <a:lnTo>
                    <a:pt x="1197248" y="1738064"/>
                  </a:lnTo>
                  <a:lnTo>
                    <a:pt x="1189669" y="1749427"/>
                  </a:lnTo>
                  <a:close/>
                </a:path>
                <a:path w="2244725" h="2284729">
                  <a:moveTo>
                    <a:pt x="1527717" y="1896101"/>
                  </a:moveTo>
                  <a:lnTo>
                    <a:pt x="1526361" y="1896571"/>
                  </a:lnTo>
                  <a:lnTo>
                    <a:pt x="1524802" y="1895910"/>
                  </a:lnTo>
                  <a:lnTo>
                    <a:pt x="1522167" y="1893786"/>
                  </a:lnTo>
                  <a:lnTo>
                    <a:pt x="1521681" y="1892752"/>
                  </a:lnTo>
                  <a:lnTo>
                    <a:pt x="1523037" y="1892281"/>
                  </a:lnTo>
                  <a:lnTo>
                    <a:pt x="1524672" y="1892980"/>
                  </a:lnTo>
                  <a:lnTo>
                    <a:pt x="1527232" y="1895067"/>
                  </a:lnTo>
                  <a:lnTo>
                    <a:pt x="1527717" y="1896101"/>
                  </a:lnTo>
                  <a:close/>
                </a:path>
                <a:path w="2244725" h="2284729">
                  <a:moveTo>
                    <a:pt x="1233034" y="1653630"/>
                  </a:moveTo>
                  <a:lnTo>
                    <a:pt x="1230617" y="1653962"/>
                  </a:lnTo>
                  <a:lnTo>
                    <a:pt x="1225842" y="1650049"/>
                  </a:lnTo>
                  <a:lnTo>
                    <a:pt x="1234813" y="1644342"/>
                  </a:lnTo>
                  <a:lnTo>
                    <a:pt x="1240841" y="1645479"/>
                  </a:lnTo>
                  <a:lnTo>
                    <a:pt x="1246017" y="1646532"/>
                  </a:lnTo>
                  <a:lnTo>
                    <a:pt x="1241968" y="1648000"/>
                  </a:lnTo>
                  <a:lnTo>
                    <a:pt x="1239728" y="1648840"/>
                  </a:lnTo>
                  <a:lnTo>
                    <a:pt x="1236516" y="1650713"/>
                  </a:lnTo>
                  <a:lnTo>
                    <a:pt x="1234793" y="1652134"/>
                  </a:lnTo>
                  <a:lnTo>
                    <a:pt x="1233034" y="1653630"/>
                  </a:lnTo>
                  <a:close/>
                </a:path>
                <a:path w="2244725" h="2284729">
                  <a:moveTo>
                    <a:pt x="1402613" y="1759685"/>
                  </a:moveTo>
                  <a:lnTo>
                    <a:pt x="1392383" y="1753550"/>
                  </a:lnTo>
                  <a:lnTo>
                    <a:pt x="1392056" y="1743663"/>
                  </a:lnTo>
                  <a:lnTo>
                    <a:pt x="1399909" y="1740940"/>
                  </a:lnTo>
                  <a:lnTo>
                    <a:pt x="1402569" y="1738752"/>
                  </a:lnTo>
                  <a:lnTo>
                    <a:pt x="1404746" y="1734262"/>
                  </a:lnTo>
                  <a:lnTo>
                    <a:pt x="1405890" y="1735005"/>
                  </a:lnTo>
                  <a:lnTo>
                    <a:pt x="1408633" y="1742914"/>
                  </a:lnTo>
                  <a:lnTo>
                    <a:pt x="1408256" y="1746209"/>
                  </a:lnTo>
                  <a:lnTo>
                    <a:pt x="1404979" y="1747346"/>
                  </a:lnTo>
                  <a:lnTo>
                    <a:pt x="1403410" y="1750485"/>
                  </a:lnTo>
                  <a:lnTo>
                    <a:pt x="1403146" y="1753741"/>
                  </a:lnTo>
                  <a:lnTo>
                    <a:pt x="1402613" y="1759685"/>
                  </a:lnTo>
                  <a:close/>
                </a:path>
                <a:path w="2244725" h="2284729">
                  <a:moveTo>
                    <a:pt x="1265241" y="1782266"/>
                  </a:moveTo>
                  <a:lnTo>
                    <a:pt x="1264252" y="1781786"/>
                  </a:lnTo>
                  <a:lnTo>
                    <a:pt x="1263018" y="1778227"/>
                  </a:lnTo>
                  <a:lnTo>
                    <a:pt x="1263497" y="1777238"/>
                  </a:lnTo>
                  <a:lnTo>
                    <a:pt x="1264695" y="1777772"/>
                  </a:lnTo>
                  <a:lnTo>
                    <a:pt x="1265913" y="1778362"/>
                  </a:lnTo>
                  <a:lnTo>
                    <a:pt x="1266422" y="1779831"/>
                  </a:lnTo>
                  <a:lnTo>
                    <a:pt x="1265241" y="1782266"/>
                  </a:lnTo>
                  <a:close/>
                </a:path>
                <a:path w="2244725" h="2284729">
                  <a:moveTo>
                    <a:pt x="1782668" y="1796793"/>
                  </a:moveTo>
                  <a:lnTo>
                    <a:pt x="1779052" y="1798047"/>
                  </a:lnTo>
                  <a:lnTo>
                    <a:pt x="1778063" y="1797567"/>
                  </a:lnTo>
                  <a:lnTo>
                    <a:pt x="1779244" y="1795132"/>
                  </a:lnTo>
                  <a:lnTo>
                    <a:pt x="1780713" y="1794623"/>
                  </a:lnTo>
                  <a:lnTo>
                    <a:pt x="1783148" y="1795804"/>
                  </a:lnTo>
                  <a:lnTo>
                    <a:pt x="1782668" y="1796793"/>
                  </a:lnTo>
                  <a:close/>
                </a:path>
                <a:path w="2244725" h="2284729">
                  <a:moveTo>
                    <a:pt x="1268908" y="1766375"/>
                  </a:moveTo>
                  <a:lnTo>
                    <a:pt x="1267113" y="1766491"/>
                  </a:lnTo>
                  <a:lnTo>
                    <a:pt x="1266211" y="1763892"/>
                  </a:lnTo>
                  <a:lnTo>
                    <a:pt x="1267478" y="1762250"/>
                  </a:lnTo>
                  <a:lnTo>
                    <a:pt x="1271546" y="1760840"/>
                  </a:lnTo>
                  <a:lnTo>
                    <a:pt x="1273321" y="1760667"/>
                  </a:lnTo>
                  <a:lnTo>
                    <a:pt x="1273713" y="1761797"/>
                  </a:lnTo>
                  <a:lnTo>
                    <a:pt x="1272427" y="1763382"/>
                  </a:lnTo>
                  <a:lnTo>
                    <a:pt x="1268908" y="1766375"/>
                  </a:lnTo>
                  <a:close/>
                </a:path>
                <a:path w="2244725" h="2284729">
                  <a:moveTo>
                    <a:pt x="1366952" y="1752497"/>
                  </a:moveTo>
                  <a:lnTo>
                    <a:pt x="1365963" y="1752017"/>
                  </a:lnTo>
                  <a:lnTo>
                    <a:pt x="1364709" y="1748401"/>
                  </a:lnTo>
                  <a:lnTo>
                    <a:pt x="1365189" y="1747412"/>
                  </a:lnTo>
                  <a:lnTo>
                    <a:pt x="1367624" y="1748593"/>
                  </a:lnTo>
                  <a:lnTo>
                    <a:pt x="1368133" y="1750062"/>
                  </a:lnTo>
                  <a:lnTo>
                    <a:pt x="1366952" y="1752497"/>
                  </a:lnTo>
                  <a:close/>
                </a:path>
                <a:path w="2244725" h="2284729">
                  <a:moveTo>
                    <a:pt x="1257651" y="1626422"/>
                  </a:moveTo>
                  <a:lnTo>
                    <a:pt x="1256662" y="1625942"/>
                  </a:lnTo>
                  <a:lnTo>
                    <a:pt x="1255408" y="1622326"/>
                  </a:lnTo>
                  <a:lnTo>
                    <a:pt x="1255888" y="1621337"/>
                  </a:lnTo>
                  <a:lnTo>
                    <a:pt x="1258323" y="1622518"/>
                  </a:lnTo>
                  <a:lnTo>
                    <a:pt x="1258832" y="1623987"/>
                  </a:lnTo>
                  <a:lnTo>
                    <a:pt x="1257651" y="1626422"/>
                  </a:lnTo>
                  <a:close/>
                </a:path>
                <a:path w="2244725" h="2284729">
                  <a:moveTo>
                    <a:pt x="1619483" y="1880730"/>
                  </a:moveTo>
                  <a:lnTo>
                    <a:pt x="1615302" y="1882180"/>
                  </a:lnTo>
                  <a:lnTo>
                    <a:pt x="1613431" y="1882259"/>
                  </a:lnTo>
                  <a:lnTo>
                    <a:pt x="1612333" y="1879096"/>
                  </a:lnTo>
                  <a:lnTo>
                    <a:pt x="1616651" y="1876396"/>
                  </a:lnTo>
                  <a:lnTo>
                    <a:pt x="1618791" y="1878185"/>
                  </a:lnTo>
                  <a:lnTo>
                    <a:pt x="1620108" y="1879247"/>
                  </a:lnTo>
                  <a:lnTo>
                    <a:pt x="1619483" y="1880730"/>
                  </a:lnTo>
                  <a:close/>
                </a:path>
                <a:path w="2244725" h="2284729">
                  <a:moveTo>
                    <a:pt x="1934311" y="1746921"/>
                  </a:moveTo>
                  <a:lnTo>
                    <a:pt x="1931599" y="1747862"/>
                  </a:lnTo>
                  <a:lnTo>
                    <a:pt x="1930153" y="1747161"/>
                  </a:lnTo>
                  <a:lnTo>
                    <a:pt x="1929212" y="1744449"/>
                  </a:lnTo>
                  <a:lnTo>
                    <a:pt x="1929914" y="1743003"/>
                  </a:lnTo>
                  <a:lnTo>
                    <a:pt x="1932626" y="1742063"/>
                  </a:lnTo>
                  <a:lnTo>
                    <a:pt x="1934128" y="1742744"/>
                  </a:lnTo>
                  <a:lnTo>
                    <a:pt x="1935012" y="1745475"/>
                  </a:lnTo>
                  <a:lnTo>
                    <a:pt x="1934311" y="1746921"/>
                  </a:lnTo>
                  <a:close/>
                </a:path>
                <a:path w="2244725" h="2284729">
                  <a:moveTo>
                    <a:pt x="1803195" y="1355002"/>
                  </a:moveTo>
                  <a:lnTo>
                    <a:pt x="1791782" y="1355859"/>
                  </a:lnTo>
                  <a:lnTo>
                    <a:pt x="1786276" y="1350933"/>
                  </a:lnTo>
                  <a:lnTo>
                    <a:pt x="1791606" y="1344401"/>
                  </a:lnTo>
                  <a:lnTo>
                    <a:pt x="1804430" y="1344511"/>
                  </a:lnTo>
                  <a:lnTo>
                    <a:pt x="1804969" y="1348438"/>
                  </a:lnTo>
                  <a:lnTo>
                    <a:pt x="1805628" y="1352893"/>
                  </a:lnTo>
                  <a:lnTo>
                    <a:pt x="1803195" y="1355002"/>
                  </a:lnTo>
                  <a:close/>
                </a:path>
                <a:path w="2244725" h="2284729">
                  <a:moveTo>
                    <a:pt x="1742735" y="1209330"/>
                  </a:moveTo>
                  <a:lnTo>
                    <a:pt x="1741359" y="1209744"/>
                  </a:lnTo>
                  <a:lnTo>
                    <a:pt x="1740003" y="1210214"/>
                  </a:lnTo>
                  <a:lnTo>
                    <a:pt x="1737880" y="1209748"/>
                  </a:lnTo>
                  <a:lnTo>
                    <a:pt x="1736562" y="1208686"/>
                  </a:lnTo>
                  <a:lnTo>
                    <a:pt x="1735301" y="1207605"/>
                  </a:lnTo>
                  <a:lnTo>
                    <a:pt x="1735324" y="1206394"/>
                  </a:lnTo>
                  <a:lnTo>
                    <a:pt x="1738036" y="1205454"/>
                  </a:lnTo>
                  <a:lnTo>
                    <a:pt x="1740160" y="1205920"/>
                  </a:lnTo>
                  <a:lnTo>
                    <a:pt x="1741477" y="1206981"/>
                  </a:lnTo>
                  <a:lnTo>
                    <a:pt x="1742739" y="1208063"/>
                  </a:lnTo>
                  <a:lnTo>
                    <a:pt x="1742735" y="1209330"/>
                  </a:lnTo>
                  <a:close/>
                </a:path>
                <a:path w="2244725" h="2284729">
                  <a:moveTo>
                    <a:pt x="2242510" y="2123815"/>
                  </a:moveTo>
                  <a:lnTo>
                    <a:pt x="2239967" y="2124696"/>
                  </a:lnTo>
                  <a:lnTo>
                    <a:pt x="2238578" y="2123976"/>
                  </a:lnTo>
                  <a:lnTo>
                    <a:pt x="2237638" y="2121264"/>
                  </a:lnTo>
                  <a:lnTo>
                    <a:pt x="2238961" y="2119603"/>
                  </a:lnTo>
                  <a:lnTo>
                    <a:pt x="2243142" y="2118153"/>
                  </a:lnTo>
                  <a:lnTo>
                    <a:pt x="2244531" y="2118873"/>
                  </a:lnTo>
                  <a:lnTo>
                    <a:pt x="2243889" y="2122134"/>
                  </a:lnTo>
                  <a:lnTo>
                    <a:pt x="2242510" y="2123815"/>
                  </a:lnTo>
                  <a:close/>
                </a:path>
                <a:path w="2244725" h="2284729">
                  <a:moveTo>
                    <a:pt x="907080" y="1865409"/>
                  </a:moveTo>
                  <a:lnTo>
                    <a:pt x="903464" y="1866664"/>
                  </a:lnTo>
                  <a:lnTo>
                    <a:pt x="902475" y="1866184"/>
                  </a:lnTo>
                  <a:lnTo>
                    <a:pt x="903656" y="1863749"/>
                  </a:lnTo>
                  <a:lnTo>
                    <a:pt x="905125" y="1863239"/>
                  </a:lnTo>
                  <a:lnTo>
                    <a:pt x="907560" y="1864420"/>
                  </a:lnTo>
                  <a:lnTo>
                    <a:pt x="907080" y="1865409"/>
                  </a:lnTo>
                  <a:close/>
                </a:path>
                <a:path w="2244725" h="2284729">
                  <a:moveTo>
                    <a:pt x="2051786" y="1328973"/>
                  </a:moveTo>
                  <a:lnTo>
                    <a:pt x="2049074" y="1329914"/>
                  </a:lnTo>
                  <a:lnTo>
                    <a:pt x="2047628" y="1329213"/>
                  </a:lnTo>
                  <a:lnTo>
                    <a:pt x="2046688" y="1326501"/>
                  </a:lnTo>
                  <a:lnTo>
                    <a:pt x="2047389" y="1325056"/>
                  </a:lnTo>
                  <a:lnTo>
                    <a:pt x="2050101" y="1324115"/>
                  </a:lnTo>
                  <a:lnTo>
                    <a:pt x="2051603" y="1324796"/>
                  </a:lnTo>
                  <a:lnTo>
                    <a:pt x="2052487" y="1327528"/>
                  </a:lnTo>
                  <a:lnTo>
                    <a:pt x="2051786" y="1328973"/>
                  </a:lnTo>
                  <a:close/>
                </a:path>
                <a:path w="2244725" h="2284729">
                  <a:moveTo>
                    <a:pt x="1609944" y="818055"/>
                  </a:moveTo>
                  <a:lnTo>
                    <a:pt x="1606328" y="819309"/>
                  </a:lnTo>
                  <a:lnTo>
                    <a:pt x="1605339" y="818830"/>
                  </a:lnTo>
                  <a:lnTo>
                    <a:pt x="1606520" y="816395"/>
                  </a:lnTo>
                  <a:lnTo>
                    <a:pt x="1607989" y="815885"/>
                  </a:lnTo>
                  <a:lnTo>
                    <a:pt x="1610424" y="817066"/>
                  </a:lnTo>
                  <a:lnTo>
                    <a:pt x="1609944" y="818055"/>
                  </a:lnTo>
                  <a:close/>
                </a:path>
                <a:path w="2244725" h="2284729">
                  <a:moveTo>
                    <a:pt x="1655311" y="921305"/>
                  </a:moveTo>
                  <a:lnTo>
                    <a:pt x="1652123" y="921968"/>
                  </a:lnTo>
                  <a:lnTo>
                    <a:pt x="1643885" y="917926"/>
                  </a:lnTo>
                  <a:lnTo>
                    <a:pt x="1637302" y="914640"/>
                  </a:lnTo>
                  <a:lnTo>
                    <a:pt x="1647188" y="912667"/>
                  </a:lnTo>
                  <a:lnTo>
                    <a:pt x="1651023" y="913869"/>
                  </a:lnTo>
                  <a:lnTo>
                    <a:pt x="1655311" y="921305"/>
                  </a:lnTo>
                  <a:close/>
                </a:path>
                <a:path w="2244725" h="2284729">
                  <a:moveTo>
                    <a:pt x="1637576" y="1007960"/>
                  </a:moveTo>
                  <a:lnTo>
                    <a:pt x="1633960" y="1009214"/>
                  </a:lnTo>
                  <a:lnTo>
                    <a:pt x="1632971" y="1008735"/>
                  </a:lnTo>
                  <a:lnTo>
                    <a:pt x="1633561" y="1007517"/>
                  </a:lnTo>
                  <a:lnTo>
                    <a:pt x="1634171" y="1006356"/>
                  </a:lnTo>
                  <a:lnTo>
                    <a:pt x="1635640" y="1005847"/>
                  </a:lnTo>
                  <a:lnTo>
                    <a:pt x="1636838" y="1006381"/>
                  </a:lnTo>
                  <a:lnTo>
                    <a:pt x="1638056" y="1006971"/>
                  </a:lnTo>
                  <a:lnTo>
                    <a:pt x="1637576" y="1007960"/>
                  </a:lnTo>
                  <a:close/>
                </a:path>
                <a:path w="2244725" h="2284729">
                  <a:moveTo>
                    <a:pt x="2191880" y="1855370"/>
                  </a:moveTo>
                  <a:lnTo>
                    <a:pt x="2189979" y="1849890"/>
                  </a:lnTo>
                  <a:lnTo>
                    <a:pt x="2196262" y="1843914"/>
                  </a:lnTo>
                  <a:lnTo>
                    <a:pt x="2199382" y="1845426"/>
                  </a:lnTo>
                  <a:lnTo>
                    <a:pt x="2199743" y="1847200"/>
                  </a:lnTo>
                  <a:lnTo>
                    <a:pt x="2198429" y="1852719"/>
                  </a:lnTo>
                  <a:lnTo>
                    <a:pt x="2191880" y="1855370"/>
                  </a:lnTo>
                  <a:close/>
                </a:path>
                <a:path w="2244725" h="2284729">
                  <a:moveTo>
                    <a:pt x="1569967" y="725784"/>
                  </a:moveTo>
                  <a:lnTo>
                    <a:pt x="1568876" y="718441"/>
                  </a:lnTo>
                  <a:lnTo>
                    <a:pt x="1570369" y="715265"/>
                  </a:lnTo>
                  <a:lnTo>
                    <a:pt x="1578050" y="710766"/>
                  </a:lnTo>
                  <a:lnTo>
                    <a:pt x="1579114" y="715840"/>
                  </a:lnTo>
                  <a:lnTo>
                    <a:pt x="1574092" y="721252"/>
                  </a:lnTo>
                  <a:lnTo>
                    <a:pt x="1569967" y="725784"/>
                  </a:lnTo>
                  <a:close/>
                </a:path>
                <a:path w="2244725" h="2284729">
                  <a:moveTo>
                    <a:pt x="1433773" y="367587"/>
                  </a:moveTo>
                  <a:lnTo>
                    <a:pt x="1432523" y="367451"/>
                  </a:lnTo>
                  <a:lnTo>
                    <a:pt x="1431544" y="364626"/>
                  </a:lnTo>
                  <a:lnTo>
                    <a:pt x="1432206" y="363068"/>
                  </a:lnTo>
                  <a:lnTo>
                    <a:pt x="1434918" y="362127"/>
                  </a:lnTo>
                  <a:lnTo>
                    <a:pt x="1436168" y="362263"/>
                  </a:lnTo>
                  <a:lnTo>
                    <a:pt x="1436579" y="363450"/>
                  </a:lnTo>
                  <a:lnTo>
                    <a:pt x="1435897" y="364952"/>
                  </a:lnTo>
                  <a:lnTo>
                    <a:pt x="1433773" y="367587"/>
                  </a:lnTo>
                  <a:close/>
                </a:path>
                <a:path w="2244725" h="2284729">
                  <a:moveTo>
                    <a:pt x="1332007" y="38209"/>
                  </a:moveTo>
                  <a:lnTo>
                    <a:pt x="1329542" y="37671"/>
                  </a:lnTo>
                  <a:lnTo>
                    <a:pt x="1324910" y="34721"/>
                  </a:lnTo>
                  <a:lnTo>
                    <a:pt x="1320088" y="31583"/>
                  </a:lnTo>
                  <a:lnTo>
                    <a:pt x="1328558" y="34468"/>
                  </a:lnTo>
                  <a:lnTo>
                    <a:pt x="1331145" y="35723"/>
                  </a:lnTo>
                  <a:lnTo>
                    <a:pt x="1332007" y="38209"/>
                  </a:lnTo>
                  <a:close/>
                </a:path>
                <a:path w="2244725" h="2284729">
                  <a:moveTo>
                    <a:pt x="2039797" y="1344777"/>
                  </a:moveTo>
                  <a:lnTo>
                    <a:pt x="2039323" y="1344688"/>
                  </a:lnTo>
                  <a:lnTo>
                    <a:pt x="2039666" y="1335455"/>
                  </a:lnTo>
                  <a:lnTo>
                    <a:pt x="2042575" y="1333624"/>
                  </a:lnTo>
                  <a:lnTo>
                    <a:pt x="2046968" y="1337164"/>
                  </a:lnTo>
                  <a:lnTo>
                    <a:pt x="2046425" y="1339250"/>
                  </a:lnTo>
                  <a:lnTo>
                    <a:pt x="2039797" y="1344777"/>
                  </a:lnTo>
                  <a:close/>
                </a:path>
                <a:path w="2244725" h="2284729">
                  <a:moveTo>
                    <a:pt x="1098175" y="1793690"/>
                  </a:moveTo>
                  <a:lnTo>
                    <a:pt x="1094559" y="1794945"/>
                  </a:lnTo>
                  <a:lnTo>
                    <a:pt x="1093570" y="1794465"/>
                  </a:lnTo>
                  <a:lnTo>
                    <a:pt x="1094751" y="1792030"/>
                  </a:lnTo>
                  <a:lnTo>
                    <a:pt x="1096220" y="1791520"/>
                  </a:lnTo>
                  <a:lnTo>
                    <a:pt x="1098655" y="1792701"/>
                  </a:lnTo>
                  <a:lnTo>
                    <a:pt x="1098175" y="1793690"/>
                  </a:lnTo>
                  <a:close/>
                </a:path>
                <a:path w="2244725" h="2284729">
                  <a:moveTo>
                    <a:pt x="1158532" y="1654723"/>
                  </a:moveTo>
                  <a:lnTo>
                    <a:pt x="1157246" y="1654663"/>
                  </a:lnTo>
                  <a:lnTo>
                    <a:pt x="1156266" y="1651838"/>
                  </a:lnTo>
                  <a:lnTo>
                    <a:pt x="1156928" y="1650279"/>
                  </a:lnTo>
                  <a:lnTo>
                    <a:pt x="1159640" y="1649339"/>
                  </a:lnTo>
                  <a:lnTo>
                    <a:pt x="1160870" y="1649418"/>
                  </a:lnTo>
                  <a:lnTo>
                    <a:pt x="1161301" y="1650661"/>
                  </a:lnTo>
                  <a:lnTo>
                    <a:pt x="1160620" y="1652163"/>
                  </a:lnTo>
                  <a:lnTo>
                    <a:pt x="1158532" y="1654723"/>
                  </a:lnTo>
                  <a:close/>
                </a:path>
                <a:path w="2244725" h="2284729">
                  <a:moveTo>
                    <a:pt x="1098725" y="1960078"/>
                  </a:moveTo>
                  <a:lnTo>
                    <a:pt x="1098384" y="1960006"/>
                  </a:lnTo>
                  <a:lnTo>
                    <a:pt x="1097986" y="1959954"/>
                  </a:lnTo>
                  <a:lnTo>
                    <a:pt x="1095623" y="1960077"/>
                  </a:lnTo>
                  <a:lnTo>
                    <a:pt x="1090503" y="1960461"/>
                  </a:lnTo>
                  <a:lnTo>
                    <a:pt x="1088618" y="1959406"/>
                  </a:lnTo>
                  <a:lnTo>
                    <a:pt x="1089912" y="1953830"/>
                  </a:lnTo>
                  <a:lnTo>
                    <a:pt x="1093292" y="1953354"/>
                  </a:lnTo>
                  <a:lnTo>
                    <a:pt x="1096361" y="1956910"/>
                  </a:lnTo>
                  <a:lnTo>
                    <a:pt x="1097801" y="1958689"/>
                  </a:lnTo>
                  <a:lnTo>
                    <a:pt x="1098725" y="1960078"/>
                  </a:lnTo>
                  <a:close/>
                </a:path>
                <a:path w="2244725" h="2284729">
                  <a:moveTo>
                    <a:pt x="1063047" y="1860492"/>
                  </a:moveTo>
                  <a:lnTo>
                    <a:pt x="1058866" y="1861942"/>
                  </a:lnTo>
                  <a:lnTo>
                    <a:pt x="1056958" y="1862098"/>
                  </a:lnTo>
                  <a:lnTo>
                    <a:pt x="1055841" y="1858878"/>
                  </a:lnTo>
                  <a:lnTo>
                    <a:pt x="1060158" y="1856178"/>
                  </a:lnTo>
                  <a:lnTo>
                    <a:pt x="1063672" y="1859010"/>
                  </a:lnTo>
                  <a:lnTo>
                    <a:pt x="1063047" y="1860492"/>
                  </a:lnTo>
                  <a:close/>
                </a:path>
                <a:path w="2244725" h="2284729">
                  <a:moveTo>
                    <a:pt x="1042884" y="1566924"/>
                  </a:moveTo>
                  <a:lnTo>
                    <a:pt x="1041895" y="1566444"/>
                  </a:lnTo>
                  <a:lnTo>
                    <a:pt x="1040641" y="1562829"/>
                  </a:lnTo>
                  <a:lnTo>
                    <a:pt x="1041121" y="1561840"/>
                  </a:lnTo>
                  <a:lnTo>
                    <a:pt x="1043556" y="1563020"/>
                  </a:lnTo>
                  <a:lnTo>
                    <a:pt x="1044065" y="1564489"/>
                  </a:lnTo>
                  <a:lnTo>
                    <a:pt x="1042884" y="1566924"/>
                  </a:lnTo>
                  <a:close/>
                </a:path>
                <a:path w="2244725" h="2284729">
                  <a:moveTo>
                    <a:pt x="1105073" y="1523394"/>
                  </a:moveTo>
                  <a:lnTo>
                    <a:pt x="1102361" y="1524335"/>
                  </a:lnTo>
                  <a:lnTo>
                    <a:pt x="1100719" y="1523069"/>
                  </a:lnTo>
                  <a:lnTo>
                    <a:pt x="1099308" y="1519001"/>
                  </a:lnTo>
                  <a:lnTo>
                    <a:pt x="1099814" y="1516991"/>
                  </a:lnTo>
                  <a:lnTo>
                    <a:pt x="1102469" y="1516070"/>
                  </a:lnTo>
                  <a:lnTo>
                    <a:pt x="1104130" y="1517329"/>
                  </a:lnTo>
                  <a:lnTo>
                    <a:pt x="1105578" y="1521384"/>
                  </a:lnTo>
                  <a:lnTo>
                    <a:pt x="1105073" y="1523394"/>
                  </a:lnTo>
                  <a:close/>
                </a:path>
                <a:path w="2244725" h="2284729">
                  <a:moveTo>
                    <a:pt x="1158803" y="1983100"/>
                  </a:moveTo>
                  <a:lnTo>
                    <a:pt x="1157447" y="1983571"/>
                  </a:lnTo>
                  <a:lnTo>
                    <a:pt x="1155888" y="1982909"/>
                  </a:lnTo>
                  <a:lnTo>
                    <a:pt x="1153253" y="1980785"/>
                  </a:lnTo>
                  <a:lnTo>
                    <a:pt x="1152768" y="1979751"/>
                  </a:lnTo>
                  <a:lnTo>
                    <a:pt x="1154124" y="1979281"/>
                  </a:lnTo>
                  <a:lnTo>
                    <a:pt x="1155682" y="1979942"/>
                  </a:lnTo>
                  <a:lnTo>
                    <a:pt x="1158318" y="1982066"/>
                  </a:lnTo>
                  <a:lnTo>
                    <a:pt x="1158803" y="1983100"/>
                  </a:lnTo>
                  <a:close/>
                </a:path>
                <a:path w="2244725" h="2284729">
                  <a:moveTo>
                    <a:pt x="1062128" y="1445380"/>
                  </a:moveTo>
                  <a:lnTo>
                    <a:pt x="1058512" y="1446634"/>
                  </a:lnTo>
                  <a:lnTo>
                    <a:pt x="1057523" y="1446154"/>
                  </a:lnTo>
                  <a:lnTo>
                    <a:pt x="1058704" y="1443719"/>
                  </a:lnTo>
                  <a:lnTo>
                    <a:pt x="1060173" y="1443210"/>
                  </a:lnTo>
                  <a:lnTo>
                    <a:pt x="1062608" y="1444391"/>
                  </a:lnTo>
                  <a:lnTo>
                    <a:pt x="1062128" y="1445380"/>
                  </a:lnTo>
                  <a:close/>
                </a:path>
                <a:path w="2244725" h="2284729">
                  <a:moveTo>
                    <a:pt x="1064859" y="2103338"/>
                  </a:moveTo>
                  <a:lnTo>
                    <a:pt x="1063737" y="2102841"/>
                  </a:lnTo>
                  <a:lnTo>
                    <a:pt x="1063676" y="2097736"/>
                  </a:lnTo>
                  <a:lnTo>
                    <a:pt x="1066981" y="2095767"/>
                  </a:lnTo>
                  <a:lnTo>
                    <a:pt x="1068313" y="2099609"/>
                  </a:lnTo>
                  <a:lnTo>
                    <a:pt x="1067501" y="2101283"/>
                  </a:lnTo>
                  <a:lnTo>
                    <a:pt x="1064859" y="2103338"/>
                  </a:lnTo>
                  <a:close/>
                </a:path>
                <a:path w="2244725" h="2284729">
                  <a:moveTo>
                    <a:pt x="1033849" y="2083461"/>
                  </a:moveTo>
                  <a:lnTo>
                    <a:pt x="1032599" y="2083325"/>
                  </a:lnTo>
                  <a:lnTo>
                    <a:pt x="1031620" y="2080500"/>
                  </a:lnTo>
                  <a:lnTo>
                    <a:pt x="1032282" y="2078942"/>
                  </a:lnTo>
                  <a:lnTo>
                    <a:pt x="1034937" y="2078021"/>
                  </a:lnTo>
                  <a:lnTo>
                    <a:pt x="1036224" y="2078081"/>
                  </a:lnTo>
                  <a:lnTo>
                    <a:pt x="1036655" y="2079323"/>
                  </a:lnTo>
                  <a:lnTo>
                    <a:pt x="1035973" y="2080826"/>
                  </a:lnTo>
                  <a:lnTo>
                    <a:pt x="1033849" y="2083461"/>
                  </a:lnTo>
                  <a:close/>
                </a:path>
                <a:path w="2244725" h="2284729">
                  <a:moveTo>
                    <a:pt x="893224" y="1771800"/>
                  </a:moveTo>
                  <a:lnTo>
                    <a:pt x="890512" y="1772741"/>
                  </a:lnTo>
                  <a:lnTo>
                    <a:pt x="889066" y="1772040"/>
                  </a:lnTo>
                  <a:lnTo>
                    <a:pt x="888125" y="1769328"/>
                  </a:lnTo>
                  <a:lnTo>
                    <a:pt x="888827" y="1767882"/>
                  </a:lnTo>
                  <a:lnTo>
                    <a:pt x="891539" y="1766942"/>
                  </a:lnTo>
                  <a:lnTo>
                    <a:pt x="892984" y="1767643"/>
                  </a:lnTo>
                  <a:lnTo>
                    <a:pt x="893925" y="1770354"/>
                  </a:lnTo>
                  <a:lnTo>
                    <a:pt x="893224" y="1771800"/>
                  </a:lnTo>
                  <a:close/>
                </a:path>
                <a:path w="2244725" h="2284729">
                  <a:moveTo>
                    <a:pt x="1079880" y="2059775"/>
                  </a:moveTo>
                  <a:lnTo>
                    <a:pt x="1078891" y="2059296"/>
                  </a:lnTo>
                  <a:lnTo>
                    <a:pt x="1077637" y="2055680"/>
                  </a:lnTo>
                  <a:lnTo>
                    <a:pt x="1078136" y="2054747"/>
                  </a:lnTo>
                  <a:lnTo>
                    <a:pt x="1079334" y="2055281"/>
                  </a:lnTo>
                  <a:lnTo>
                    <a:pt x="1080551" y="2055872"/>
                  </a:lnTo>
                  <a:lnTo>
                    <a:pt x="1081061" y="2057340"/>
                  </a:lnTo>
                  <a:lnTo>
                    <a:pt x="1079880" y="2059775"/>
                  </a:lnTo>
                  <a:close/>
                </a:path>
                <a:path w="2244725" h="2284729">
                  <a:moveTo>
                    <a:pt x="951090" y="1757237"/>
                  </a:moveTo>
                  <a:lnTo>
                    <a:pt x="948378" y="1758177"/>
                  </a:lnTo>
                  <a:lnTo>
                    <a:pt x="946736" y="1756911"/>
                  </a:lnTo>
                  <a:lnTo>
                    <a:pt x="945325" y="1752844"/>
                  </a:lnTo>
                  <a:lnTo>
                    <a:pt x="945831" y="1750833"/>
                  </a:lnTo>
                  <a:lnTo>
                    <a:pt x="948486" y="1749912"/>
                  </a:lnTo>
                  <a:lnTo>
                    <a:pt x="950185" y="1751159"/>
                  </a:lnTo>
                  <a:lnTo>
                    <a:pt x="951595" y="1755226"/>
                  </a:lnTo>
                  <a:lnTo>
                    <a:pt x="951090" y="1757237"/>
                  </a:lnTo>
                  <a:close/>
                </a:path>
                <a:path w="2244725" h="2284729">
                  <a:moveTo>
                    <a:pt x="1050274" y="1974413"/>
                  </a:moveTo>
                  <a:lnTo>
                    <a:pt x="1049285" y="1973933"/>
                  </a:lnTo>
                  <a:lnTo>
                    <a:pt x="1048031" y="1970318"/>
                  </a:lnTo>
                  <a:lnTo>
                    <a:pt x="1048511" y="1969329"/>
                  </a:lnTo>
                  <a:lnTo>
                    <a:pt x="1050946" y="1970509"/>
                  </a:lnTo>
                  <a:lnTo>
                    <a:pt x="1051455" y="1971978"/>
                  </a:lnTo>
                  <a:lnTo>
                    <a:pt x="1050274" y="1974413"/>
                  </a:lnTo>
                  <a:close/>
                </a:path>
                <a:path w="2244725" h="2284729">
                  <a:moveTo>
                    <a:pt x="997362" y="1497904"/>
                  </a:moveTo>
                  <a:lnTo>
                    <a:pt x="993181" y="1499354"/>
                  </a:lnTo>
                  <a:lnTo>
                    <a:pt x="991310" y="1499434"/>
                  </a:lnTo>
                  <a:lnTo>
                    <a:pt x="990213" y="1496270"/>
                  </a:lnTo>
                  <a:lnTo>
                    <a:pt x="994530" y="1493570"/>
                  </a:lnTo>
                  <a:lnTo>
                    <a:pt x="998044" y="1496402"/>
                  </a:lnTo>
                  <a:lnTo>
                    <a:pt x="997362" y="1497904"/>
                  </a:lnTo>
                  <a:close/>
                </a:path>
                <a:path w="2244725" h="2284729">
                  <a:moveTo>
                    <a:pt x="1123695" y="1678197"/>
                  </a:moveTo>
                  <a:lnTo>
                    <a:pt x="1120079" y="1679451"/>
                  </a:lnTo>
                  <a:lnTo>
                    <a:pt x="1119090" y="1678971"/>
                  </a:lnTo>
                  <a:lnTo>
                    <a:pt x="1119681" y="1677754"/>
                  </a:lnTo>
                  <a:lnTo>
                    <a:pt x="1120291" y="1676593"/>
                  </a:lnTo>
                  <a:lnTo>
                    <a:pt x="1121760" y="1676084"/>
                  </a:lnTo>
                  <a:lnTo>
                    <a:pt x="1122958" y="1676617"/>
                  </a:lnTo>
                  <a:lnTo>
                    <a:pt x="1124175" y="1677208"/>
                  </a:lnTo>
                  <a:lnTo>
                    <a:pt x="1123695" y="1678197"/>
                  </a:lnTo>
                  <a:close/>
                </a:path>
                <a:path w="2244725" h="2284729">
                  <a:moveTo>
                    <a:pt x="1235967" y="2008299"/>
                  </a:moveTo>
                  <a:lnTo>
                    <a:pt x="1234648" y="2008693"/>
                  </a:lnTo>
                  <a:lnTo>
                    <a:pt x="1233291" y="2009164"/>
                  </a:lnTo>
                  <a:lnTo>
                    <a:pt x="1229522" y="2008699"/>
                  </a:lnTo>
                  <a:lnTo>
                    <a:pt x="1226238" y="2007623"/>
                  </a:lnTo>
                  <a:lnTo>
                    <a:pt x="1222972" y="2006603"/>
                  </a:lnTo>
                  <a:lnTo>
                    <a:pt x="1221331" y="2005337"/>
                  </a:lnTo>
                  <a:lnTo>
                    <a:pt x="1224043" y="2004397"/>
                  </a:lnTo>
                  <a:lnTo>
                    <a:pt x="1227812" y="2004862"/>
                  </a:lnTo>
                  <a:lnTo>
                    <a:pt x="1234381" y="2007013"/>
                  </a:lnTo>
                  <a:lnTo>
                    <a:pt x="1235967" y="2008299"/>
                  </a:lnTo>
                  <a:close/>
                </a:path>
                <a:path w="2244725" h="2284729">
                  <a:moveTo>
                    <a:pt x="1166810" y="1756153"/>
                  </a:moveTo>
                  <a:lnTo>
                    <a:pt x="1164323" y="1757015"/>
                  </a:lnTo>
                  <a:lnTo>
                    <a:pt x="1163164" y="1754949"/>
                  </a:lnTo>
                  <a:lnTo>
                    <a:pt x="1162678" y="1749168"/>
                  </a:lnTo>
                  <a:lnTo>
                    <a:pt x="1162875" y="1746632"/>
                  </a:lnTo>
                  <a:lnTo>
                    <a:pt x="1164004" y="1746240"/>
                  </a:lnTo>
                  <a:lnTo>
                    <a:pt x="1165164" y="1748306"/>
                  </a:lnTo>
                  <a:lnTo>
                    <a:pt x="1167006" y="1753616"/>
                  </a:lnTo>
                  <a:lnTo>
                    <a:pt x="1166810" y="1756153"/>
                  </a:lnTo>
                  <a:close/>
                </a:path>
                <a:path w="2244725" h="2284729">
                  <a:moveTo>
                    <a:pt x="1147565" y="1694095"/>
                  </a:moveTo>
                  <a:lnTo>
                    <a:pt x="1146315" y="1693959"/>
                  </a:lnTo>
                  <a:lnTo>
                    <a:pt x="1145336" y="1691134"/>
                  </a:lnTo>
                  <a:lnTo>
                    <a:pt x="1145998" y="1689575"/>
                  </a:lnTo>
                  <a:lnTo>
                    <a:pt x="1148710" y="1688635"/>
                  </a:lnTo>
                  <a:lnTo>
                    <a:pt x="1149960" y="1688771"/>
                  </a:lnTo>
                  <a:lnTo>
                    <a:pt x="1150371" y="1689957"/>
                  </a:lnTo>
                  <a:lnTo>
                    <a:pt x="1149689" y="1691459"/>
                  </a:lnTo>
                  <a:lnTo>
                    <a:pt x="1147565" y="1694095"/>
                  </a:lnTo>
                  <a:close/>
                </a:path>
                <a:path w="2244725" h="2284729">
                  <a:moveTo>
                    <a:pt x="1190492" y="1911858"/>
                  </a:moveTo>
                  <a:lnTo>
                    <a:pt x="1188864" y="1911727"/>
                  </a:lnTo>
                  <a:lnTo>
                    <a:pt x="1189381" y="1910662"/>
                  </a:lnTo>
                  <a:lnTo>
                    <a:pt x="1189954" y="1909577"/>
                  </a:lnTo>
                  <a:lnTo>
                    <a:pt x="1192025" y="1908795"/>
                  </a:lnTo>
                  <a:lnTo>
                    <a:pt x="1194012" y="1908866"/>
                  </a:lnTo>
                  <a:lnTo>
                    <a:pt x="1196207" y="1908990"/>
                  </a:lnTo>
                  <a:lnTo>
                    <a:pt x="1195838" y="1909751"/>
                  </a:lnTo>
                  <a:lnTo>
                    <a:pt x="1190492" y="1911858"/>
                  </a:lnTo>
                  <a:close/>
                </a:path>
                <a:path w="2244725" h="2284729">
                  <a:moveTo>
                    <a:pt x="1180907" y="1767782"/>
                  </a:moveTo>
                  <a:lnTo>
                    <a:pt x="1179918" y="1767302"/>
                  </a:lnTo>
                  <a:lnTo>
                    <a:pt x="1178683" y="1763743"/>
                  </a:lnTo>
                  <a:lnTo>
                    <a:pt x="1179163" y="1762754"/>
                  </a:lnTo>
                  <a:lnTo>
                    <a:pt x="1180361" y="1763288"/>
                  </a:lnTo>
                  <a:lnTo>
                    <a:pt x="1181579" y="1763878"/>
                  </a:lnTo>
                  <a:lnTo>
                    <a:pt x="1182088" y="1765347"/>
                  </a:lnTo>
                  <a:lnTo>
                    <a:pt x="1180907" y="1767782"/>
                  </a:lnTo>
                  <a:close/>
                </a:path>
                <a:path w="2244725" h="2284729">
                  <a:moveTo>
                    <a:pt x="1100710" y="1688574"/>
                  </a:moveTo>
                  <a:lnTo>
                    <a:pt x="1099260" y="1684393"/>
                  </a:lnTo>
                  <a:lnTo>
                    <a:pt x="1106024" y="1672870"/>
                  </a:lnTo>
                  <a:lnTo>
                    <a:pt x="1111205" y="1672846"/>
                  </a:lnTo>
                  <a:lnTo>
                    <a:pt x="1110205" y="1676167"/>
                  </a:lnTo>
                  <a:lnTo>
                    <a:pt x="1103566" y="1685495"/>
                  </a:lnTo>
                  <a:lnTo>
                    <a:pt x="1100710" y="1688574"/>
                  </a:lnTo>
                  <a:close/>
                </a:path>
                <a:path w="2244725" h="2284729">
                  <a:moveTo>
                    <a:pt x="989038" y="1416047"/>
                  </a:moveTo>
                  <a:lnTo>
                    <a:pt x="985422" y="1417301"/>
                  </a:lnTo>
                  <a:lnTo>
                    <a:pt x="984433" y="1416821"/>
                  </a:lnTo>
                  <a:lnTo>
                    <a:pt x="985613" y="1414387"/>
                  </a:lnTo>
                  <a:lnTo>
                    <a:pt x="987082" y="1413877"/>
                  </a:lnTo>
                  <a:lnTo>
                    <a:pt x="989517" y="1415058"/>
                  </a:lnTo>
                  <a:lnTo>
                    <a:pt x="989038" y="1416047"/>
                  </a:lnTo>
                  <a:close/>
                </a:path>
                <a:path w="2244725" h="2284729">
                  <a:moveTo>
                    <a:pt x="1030171" y="1593232"/>
                  </a:moveTo>
                  <a:lnTo>
                    <a:pt x="1029182" y="1592752"/>
                  </a:lnTo>
                  <a:lnTo>
                    <a:pt x="1027928" y="1589136"/>
                  </a:lnTo>
                  <a:lnTo>
                    <a:pt x="1028407" y="1588147"/>
                  </a:lnTo>
                  <a:lnTo>
                    <a:pt x="1030843" y="1589328"/>
                  </a:lnTo>
                  <a:lnTo>
                    <a:pt x="1031352" y="1590797"/>
                  </a:lnTo>
                  <a:lnTo>
                    <a:pt x="1030171" y="1593232"/>
                  </a:lnTo>
                  <a:close/>
                </a:path>
                <a:path w="2244725" h="2284729">
                  <a:moveTo>
                    <a:pt x="1040255" y="1595114"/>
                  </a:moveTo>
                  <a:lnTo>
                    <a:pt x="1036639" y="1596368"/>
                  </a:lnTo>
                  <a:lnTo>
                    <a:pt x="1035650" y="1595888"/>
                  </a:lnTo>
                  <a:lnTo>
                    <a:pt x="1036240" y="1594671"/>
                  </a:lnTo>
                  <a:lnTo>
                    <a:pt x="1036774" y="1593473"/>
                  </a:lnTo>
                  <a:lnTo>
                    <a:pt x="1038243" y="1592963"/>
                  </a:lnTo>
                  <a:lnTo>
                    <a:pt x="1039517" y="1593534"/>
                  </a:lnTo>
                  <a:lnTo>
                    <a:pt x="1040735" y="1594125"/>
                  </a:lnTo>
                  <a:lnTo>
                    <a:pt x="1040255" y="1595114"/>
                  </a:lnTo>
                  <a:close/>
                </a:path>
                <a:path w="2244725" h="2284729">
                  <a:moveTo>
                    <a:pt x="1062387" y="1617500"/>
                  </a:moveTo>
                  <a:lnTo>
                    <a:pt x="1061031" y="1617970"/>
                  </a:lnTo>
                  <a:lnTo>
                    <a:pt x="1059370" y="1616648"/>
                  </a:lnTo>
                  <a:lnTo>
                    <a:pt x="1057920" y="1612467"/>
                  </a:lnTo>
                  <a:lnTo>
                    <a:pt x="1058621" y="1611022"/>
                  </a:lnTo>
                  <a:lnTo>
                    <a:pt x="1060271" y="1611399"/>
                  </a:lnTo>
                  <a:lnTo>
                    <a:pt x="1061902" y="1611719"/>
                  </a:lnTo>
                  <a:lnTo>
                    <a:pt x="1063583" y="1613098"/>
                  </a:lnTo>
                  <a:lnTo>
                    <a:pt x="1064445" y="1615584"/>
                  </a:lnTo>
                  <a:lnTo>
                    <a:pt x="1063667" y="1616993"/>
                  </a:lnTo>
                  <a:lnTo>
                    <a:pt x="1062387" y="1617500"/>
                  </a:lnTo>
                  <a:close/>
                </a:path>
                <a:path w="2244725" h="2284729">
                  <a:moveTo>
                    <a:pt x="1097935" y="1706308"/>
                  </a:moveTo>
                  <a:lnTo>
                    <a:pt x="1094319" y="1707562"/>
                  </a:lnTo>
                  <a:lnTo>
                    <a:pt x="1093330" y="1707082"/>
                  </a:lnTo>
                  <a:lnTo>
                    <a:pt x="1094511" y="1704647"/>
                  </a:lnTo>
                  <a:lnTo>
                    <a:pt x="1095980" y="1704138"/>
                  </a:lnTo>
                  <a:lnTo>
                    <a:pt x="1098415" y="1705319"/>
                  </a:lnTo>
                  <a:lnTo>
                    <a:pt x="1097935" y="1706308"/>
                  </a:lnTo>
                  <a:close/>
                </a:path>
                <a:path w="2244725" h="2284729">
                  <a:moveTo>
                    <a:pt x="1035763" y="1519015"/>
                  </a:moveTo>
                  <a:lnTo>
                    <a:pt x="1025914" y="1513065"/>
                  </a:lnTo>
                  <a:lnTo>
                    <a:pt x="1026553" y="1509615"/>
                  </a:lnTo>
                  <a:lnTo>
                    <a:pt x="1033390" y="1507244"/>
                  </a:lnTo>
                  <a:lnTo>
                    <a:pt x="1035623" y="1508938"/>
                  </a:lnTo>
                  <a:lnTo>
                    <a:pt x="1038559" y="1517223"/>
                  </a:lnTo>
                  <a:lnTo>
                    <a:pt x="1035763" y="1519015"/>
                  </a:lnTo>
                  <a:close/>
                </a:path>
                <a:path w="2244725" h="2284729">
                  <a:moveTo>
                    <a:pt x="731608" y="1289386"/>
                  </a:moveTo>
                  <a:lnTo>
                    <a:pt x="728783" y="1290366"/>
                  </a:lnTo>
                  <a:lnTo>
                    <a:pt x="727225" y="1289704"/>
                  </a:lnTo>
                  <a:lnTo>
                    <a:pt x="726284" y="1286992"/>
                  </a:lnTo>
                  <a:lnTo>
                    <a:pt x="726420" y="1285742"/>
                  </a:lnTo>
                  <a:lnTo>
                    <a:pt x="727607" y="1285331"/>
                  </a:lnTo>
                  <a:lnTo>
                    <a:pt x="729109" y="1286012"/>
                  </a:lnTo>
                  <a:lnTo>
                    <a:pt x="731745" y="1288136"/>
                  </a:lnTo>
                  <a:lnTo>
                    <a:pt x="731608" y="1289386"/>
                  </a:lnTo>
                  <a:close/>
                </a:path>
                <a:path w="2244725" h="2284729">
                  <a:moveTo>
                    <a:pt x="2045026" y="1006707"/>
                  </a:moveTo>
                  <a:lnTo>
                    <a:pt x="2045157" y="1000332"/>
                  </a:lnTo>
                  <a:lnTo>
                    <a:pt x="2045379" y="992028"/>
                  </a:lnTo>
                  <a:lnTo>
                    <a:pt x="2049802" y="988722"/>
                  </a:lnTo>
                  <a:lnTo>
                    <a:pt x="2053035" y="998043"/>
                  </a:lnTo>
                  <a:lnTo>
                    <a:pt x="2053367" y="1000460"/>
                  </a:lnTo>
                  <a:lnTo>
                    <a:pt x="2052293" y="1000832"/>
                  </a:lnTo>
                  <a:lnTo>
                    <a:pt x="2050269" y="1002294"/>
                  </a:lnTo>
                  <a:lnTo>
                    <a:pt x="2048415" y="1003886"/>
                  </a:lnTo>
                  <a:lnTo>
                    <a:pt x="2045026" y="1006707"/>
                  </a:lnTo>
                  <a:close/>
                </a:path>
                <a:path w="2244725" h="2284729">
                  <a:moveTo>
                    <a:pt x="1927097" y="648061"/>
                  </a:moveTo>
                  <a:lnTo>
                    <a:pt x="1925822" y="647491"/>
                  </a:lnTo>
                  <a:lnTo>
                    <a:pt x="1925792" y="643388"/>
                  </a:lnTo>
                  <a:lnTo>
                    <a:pt x="1927047" y="640801"/>
                  </a:lnTo>
                  <a:lnTo>
                    <a:pt x="1930251" y="638360"/>
                  </a:lnTo>
                  <a:lnTo>
                    <a:pt x="1931488" y="639007"/>
                  </a:lnTo>
                  <a:lnTo>
                    <a:pt x="1931499" y="643054"/>
                  </a:lnTo>
                  <a:lnTo>
                    <a:pt x="1930244" y="645641"/>
                  </a:lnTo>
                  <a:lnTo>
                    <a:pt x="1928689" y="646813"/>
                  </a:lnTo>
                  <a:lnTo>
                    <a:pt x="1927097" y="648061"/>
                  </a:lnTo>
                  <a:close/>
                </a:path>
                <a:path w="2244725" h="2284729">
                  <a:moveTo>
                    <a:pt x="2019901" y="809794"/>
                  </a:moveTo>
                  <a:lnTo>
                    <a:pt x="2016285" y="811048"/>
                  </a:lnTo>
                  <a:lnTo>
                    <a:pt x="2015296" y="810568"/>
                  </a:lnTo>
                  <a:lnTo>
                    <a:pt x="2016477" y="808133"/>
                  </a:lnTo>
                  <a:lnTo>
                    <a:pt x="2017946" y="807624"/>
                  </a:lnTo>
                  <a:lnTo>
                    <a:pt x="2020381" y="808804"/>
                  </a:lnTo>
                  <a:lnTo>
                    <a:pt x="2019901" y="809794"/>
                  </a:lnTo>
                  <a:close/>
                </a:path>
                <a:path w="2244725" h="2284729">
                  <a:moveTo>
                    <a:pt x="1955608" y="829370"/>
                  </a:moveTo>
                  <a:lnTo>
                    <a:pt x="1951992" y="830624"/>
                  </a:lnTo>
                  <a:lnTo>
                    <a:pt x="1951003" y="830145"/>
                  </a:lnTo>
                  <a:lnTo>
                    <a:pt x="1952184" y="827710"/>
                  </a:lnTo>
                  <a:lnTo>
                    <a:pt x="1953653" y="827200"/>
                  </a:lnTo>
                  <a:lnTo>
                    <a:pt x="1956088" y="828381"/>
                  </a:lnTo>
                  <a:lnTo>
                    <a:pt x="1955608" y="829370"/>
                  </a:lnTo>
                  <a:close/>
                </a:path>
                <a:path w="2244725" h="2284729">
                  <a:moveTo>
                    <a:pt x="1910589" y="795745"/>
                  </a:moveTo>
                  <a:lnTo>
                    <a:pt x="1907933" y="796666"/>
                  </a:lnTo>
                  <a:lnTo>
                    <a:pt x="1906646" y="796606"/>
                  </a:lnTo>
                  <a:lnTo>
                    <a:pt x="1906215" y="795363"/>
                  </a:lnTo>
                  <a:lnTo>
                    <a:pt x="1906897" y="793861"/>
                  </a:lnTo>
                  <a:lnTo>
                    <a:pt x="1909021" y="791225"/>
                  </a:lnTo>
                  <a:lnTo>
                    <a:pt x="1910271" y="791361"/>
                  </a:lnTo>
                  <a:lnTo>
                    <a:pt x="1911251" y="794186"/>
                  </a:lnTo>
                  <a:lnTo>
                    <a:pt x="1910589" y="795745"/>
                  </a:lnTo>
                  <a:close/>
                </a:path>
                <a:path w="2244725" h="2284729">
                  <a:moveTo>
                    <a:pt x="2004320" y="1009243"/>
                  </a:moveTo>
                  <a:lnTo>
                    <a:pt x="2000704" y="1010497"/>
                  </a:lnTo>
                  <a:lnTo>
                    <a:pt x="1999714" y="1010017"/>
                  </a:lnTo>
                  <a:lnTo>
                    <a:pt x="2000896" y="1007582"/>
                  </a:lnTo>
                  <a:lnTo>
                    <a:pt x="2002365" y="1007073"/>
                  </a:lnTo>
                  <a:lnTo>
                    <a:pt x="2004800" y="1008253"/>
                  </a:lnTo>
                  <a:lnTo>
                    <a:pt x="2004320" y="1009243"/>
                  </a:lnTo>
                  <a:close/>
                </a:path>
                <a:path w="2244725" h="2284729">
                  <a:moveTo>
                    <a:pt x="1964077" y="585870"/>
                  </a:moveTo>
                  <a:lnTo>
                    <a:pt x="1960461" y="587124"/>
                  </a:lnTo>
                  <a:lnTo>
                    <a:pt x="1959472" y="586645"/>
                  </a:lnTo>
                  <a:lnTo>
                    <a:pt x="1960653" y="584210"/>
                  </a:lnTo>
                  <a:lnTo>
                    <a:pt x="1962122" y="583700"/>
                  </a:lnTo>
                  <a:lnTo>
                    <a:pt x="1964557" y="584881"/>
                  </a:lnTo>
                  <a:lnTo>
                    <a:pt x="1964077" y="585870"/>
                  </a:lnTo>
                  <a:close/>
                </a:path>
                <a:path w="2244725" h="2284729">
                  <a:moveTo>
                    <a:pt x="2028594" y="694693"/>
                  </a:moveTo>
                  <a:lnTo>
                    <a:pt x="2027238" y="695163"/>
                  </a:lnTo>
                  <a:lnTo>
                    <a:pt x="2027460" y="693251"/>
                  </a:lnTo>
                  <a:lnTo>
                    <a:pt x="2028450" y="690629"/>
                  </a:lnTo>
                  <a:lnTo>
                    <a:pt x="2029383" y="688027"/>
                  </a:lnTo>
                  <a:lnTo>
                    <a:pt x="2030736" y="685723"/>
                  </a:lnTo>
                  <a:lnTo>
                    <a:pt x="2032092" y="685252"/>
                  </a:lnTo>
                  <a:lnTo>
                    <a:pt x="2031869" y="687165"/>
                  </a:lnTo>
                  <a:lnTo>
                    <a:pt x="2030880" y="689787"/>
                  </a:lnTo>
                  <a:lnTo>
                    <a:pt x="2029946" y="692389"/>
                  </a:lnTo>
                  <a:lnTo>
                    <a:pt x="2028594" y="694693"/>
                  </a:lnTo>
                  <a:close/>
                </a:path>
                <a:path w="2244725" h="2284729">
                  <a:moveTo>
                    <a:pt x="2057123" y="569992"/>
                  </a:moveTo>
                  <a:lnTo>
                    <a:pt x="2055993" y="570384"/>
                  </a:lnTo>
                  <a:lnTo>
                    <a:pt x="2054434" y="569722"/>
                  </a:lnTo>
                  <a:lnTo>
                    <a:pt x="2051799" y="567598"/>
                  </a:lnTo>
                  <a:lnTo>
                    <a:pt x="2051935" y="566348"/>
                  </a:lnTo>
                  <a:lnTo>
                    <a:pt x="2054760" y="565368"/>
                  </a:lnTo>
                  <a:lnTo>
                    <a:pt x="2056319" y="566030"/>
                  </a:lnTo>
                  <a:lnTo>
                    <a:pt x="2057259" y="568742"/>
                  </a:lnTo>
                  <a:lnTo>
                    <a:pt x="2057123" y="569992"/>
                  </a:lnTo>
                  <a:close/>
                </a:path>
                <a:path w="2244725" h="2284729">
                  <a:moveTo>
                    <a:pt x="1325256" y="1831386"/>
                  </a:moveTo>
                  <a:lnTo>
                    <a:pt x="1324974" y="1828383"/>
                  </a:lnTo>
                  <a:lnTo>
                    <a:pt x="1326915" y="1824672"/>
                  </a:lnTo>
                  <a:lnTo>
                    <a:pt x="1338216" y="1819297"/>
                  </a:lnTo>
                  <a:lnTo>
                    <a:pt x="1341968" y="1819894"/>
                  </a:lnTo>
                  <a:lnTo>
                    <a:pt x="1342016" y="1823865"/>
                  </a:lnTo>
                  <a:lnTo>
                    <a:pt x="1336508" y="1826598"/>
                  </a:lnTo>
                  <a:lnTo>
                    <a:pt x="1330921" y="1829105"/>
                  </a:lnTo>
                  <a:lnTo>
                    <a:pt x="1325256" y="1831386"/>
                  </a:lnTo>
                  <a:close/>
                </a:path>
                <a:path w="2244725" h="2284729">
                  <a:moveTo>
                    <a:pt x="1160921" y="2143058"/>
                  </a:moveTo>
                  <a:lnTo>
                    <a:pt x="1160317" y="2143141"/>
                  </a:lnTo>
                  <a:lnTo>
                    <a:pt x="1159762" y="2142637"/>
                  </a:lnTo>
                  <a:lnTo>
                    <a:pt x="1158724" y="2139643"/>
                  </a:lnTo>
                  <a:lnTo>
                    <a:pt x="1159203" y="2138654"/>
                  </a:lnTo>
                  <a:lnTo>
                    <a:pt x="1160421" y="2139244"/>
                  </a:lnTo>
                  <a:lnTo>
                    <a:pt x="1161582" y="2139854"/>
                  </a:lnTo>
                  <a:lnTo>
                    <a:pt x="1162091" y="2141323"/>
                  </a:lnTo>
                  <a:lnTo>
                    <a:pt x="1161427" y="2142692"/>
                  </a:lnTo>
                  <a:lnTo>
                    <a:pt x="1161184" y="2142903"/>
                  </a:lnTo>
                  <a:lnTo>
                    <a:pt x="1160921" y="2143058"/>
                  </a:lnTo>
                  <a:close/>
                </a:path>
                <a:path w="2244725" h="2284729">
                  <a:moveTo>
                    <a:pt x="2007766" y="658184"/>
                  </a:moveTo>
                  <a:lnTo>
                    <a:pt x="2005110" y="659105"/>
                  </a:lnTo>
                  <a:lnTo>
                    <a:pt x="2003608" y="658423"/>
                  </a:lnTo>
                  <a:lnTo>
                    <a:pt x="2002668" y="655712"/>
                  </a:lnTo>
                  <a:lnTo>
                    <a:pt x="2003369" y="654266"/>
                  </a:lnTo>
                  <a:lnTo>
                    <a:pt x="2006081" y="653325"/>
                  </a:lnTo>
                  <a:lnTo>
                    <a:pt x="2007527" y="654026"/>
                  </a:lnTo>
                  <a:lnTo>
                    <a:pt x="2008467" y="656738"/>
                  </a:lnTo>
                  <a:lnTo>
                    <a:pt x="2007766" y="658184"/>
                  </a:lnTo>
                  <a:close/>
                </a:path>
                <a:path w="2244725" h="2284729">
                  <a:moveTo>
                    <a:pt x="1583538" y="85082"/>
                  </a:moveTo>
                  <a:lnTo>
                    <a:pt x="1579115" y="72693"/>
                  </a:lnTo>
                  <a:lnTo>
                    <a:pt x="1579362" y="71215"/>
                  </a:lnTo>
                  <a:lnTo>
                    <a:pt x="1584612" y="73761"/>
                  </a:lnTo>
                  <a:lnTo>
                    <a:pt x="1585317" y="75795"/>
                  </a:lnTo>
                  <a:lnTo>
                    <a:pt x="1583538" y="85082"/>
                  </a:lnTo>
                  <a:close/>
                </a:path>
                <a:path w="2244725" h="2284729">
                  <a:moveTo>
                    <a:pt x="2062483" y="636548"/>
                  </a:moveTo>
                  <a:lnTo>
                    <a:pt x="2061494" y="636069"/>
                  </a:lnTo>
                  <a:lnTo>
                    <a:pt x="2060183" y="632473"/>
                  </a:lnTo>
                  <a:lnTo>
                    <a:pt x="2060663" y="631484"/>
                  </a:lnTo>
                  <a:lnTo>
                    <a:pt x="2063098" y="632664"/>
                  </a:lnTo>
                  <a:lnTo>
                    <a:pt x="2063608" y="634133"/>
                  </a:lnTo>
                  <a:lnTo>
                    <a:pt x="2063017" y="635351"/>
                  </a:lnTo>
                  <a:lnTo>
                    <a:pt x="2062483" y="636548"/>
                  </a:lnTo>
                  <a:close/>
                </a:path>
                <a:path w="2244725" h="2284729">
                  <a:moveTo>
                    <a:pt x="1650885" y="147862"/>
                  </a:moveTo>
                  <a:lnTo>
                    <a:pt x="1647269" y="149116"/>
                  </a:lnTo>
                  <a:lnTo>
                    <a:pt x="1646280" y="148636"/>
                  </a:lnTo>
                  <a:lnTo>
                    <a:pt x="1647461" y="146201"/>
                  </a:lnTo>
                  <a:lnTo>
                    <a:pt x="1648930" y="145692"/>
                  </a:lnTo>
                  <a:lnTo>
                    <a:pt x="1651365" y="146873"/>
                  </a:lnTo>
                  <a:lnTo>
                    <a:pt x="1650885" y="147862"/>
                  </a:lnTo>
                  <a:close/>
                </a:path>
                <a:path w="2244725" h="2284729">
                  <a:moveTo>
                    <a:pt x="1621374" y="40505"/>
                  </a:moveTo>
                  <a:lnTo>
                    <a:pt x="1618662" y="41446"/>
                  </a:lnTo>
                  <a:lnTo>
                    <a:pt x="1617001" y="40123"/>
                  </a:lnTo>
                  <a:lnTo>
                    <a:pt x="1615551" y="35943"/>
                  </a:lnTo>
                  <a:lnTo>
                    <a:pt x="1616252" y="34497"/>
                  </a:lnTo>
                  <a:lnTo>
                    <a:pt x="1617902" y="34874"/>
                  </a:lnTo>
                  <a:lnTo>
                    <a:pt x="1619532" y="35195"/>
                  </a:lnTo>
                  <a:lnTo>
                    <a:pt x="1621213" y="36574"/>
                  </a:lnTo>
                  <a:lnTo>
                    <a:pt x="1622095" y="39116"/>
                  </a:lnTo>
                  <a:lnTo>
                    <a:pt x="1621374" y="40505"/>
                  </a:lnTo>
                  <a:close/>
                </a:path>
                <a:path w="2244725" h="2284729">
                  <a:moveTo>
                    <a:pt x="1622355" y="18330"/>
                  </a:moveTo>
                  <a:lnTo>
                    <a:pt x="1618739" y="19584"/>
                  </a:lnTo>
                  <a:lnTo>
                    <a:pt x="1617806" y="19085"/>
                  </a:lnTo>
                  <a:lnTo>
                    <a:pt x="1618340" y="17887"/>
                  </a:lnTo>
                  <a:lnTo>
                    <a:pt x="1618930" y="16670"/>
                  </a:lnTo>
                  <a:lnTo>
                    <a:pt x="1620399" y="16160"/>
                  </a:lnTo>
                  <a:lnTo>
                    <a:pt x="1622834" y="17341"/>
                  </a:lnTo>
                  <a:lnTo>
                    <a:pt x="1622355" y="18330"/>
                  </a:lnTo>
                  <a:close/>
                </a:path>
                <a:path w="2244725" h="2284729">
                  <a:moveTo>
                    <a:pt x="1678823" y="165450"/>
                  </a:moveTo>
                  <a:lnTo>
                    <a:pt x="1675263" y="166685"/>
                  </a:lnTo>
                  <a:lnTo>
                    <a:pt x="1674274" y="166205"/>
                  </a:lnTo>
                  <a:lnTo>
                    <a:pt x="1674808" y="165007"/>
                  </a:lnTo>
                  <a:lnTo>
                    <a:pt x="1675398" y="163790"/>
                  </a:lnTo>
                  <a:lnTo>
                    <a:pt x="1676867" y="163280"/>
                  </a:lnTo>
                  <a:lnTo>
                    <a:pt x="1679303" y="164461"/>
                  </a:lnTo>
                  <a:lnTo>
                    <a:pt x="1678823" y="165450"/>
                  </a:lnTo>
                  <a:close/>
                </a:path>
                <a:path w="2244725" h="2284729">
                  <a:moveTo>
                    <a:pt x="1586015" y="25427"/>
                  </a:moveTo>
                  <a:lnTo>
                    <a:pt x="1583360" y="26348"/>
                  </a:lnTo>
                  <a:lnTo>
                    <a:pt x="1582073" y="26288"/>
                  </a:lnTo>
                  <a:lnTo>
                    <a:pt x="1581642" y="25045"/>
                  </a:lnTo>
                  <a:lnTo>
                    <a:pt x="1582324" y="23543"/>
                  </a:lnTo>
                  <a:lnTo>
                    <a:pt x="1584448" y="20908"/>
                  </a:lnTo>
                  <a:lnTo>
                    <a:pt x="1585698" y="21044"/>
                  </a:lnTo>
                  <a:lnTo>
                    <a:pt x="1586677" y="23869"/>
                  </a:lnTo>
                  <a:lnTo>
                    <a:pt x="1586015" y="25427"/>
                  </a:lnTo>
                  <a:close/>
                </a:path>
                <a:path w="2244725" h="2284729">
                  <a:moveTo>
                    <a:pt x="1697277" y="202783"/>
                  </a:moveTo>
                  <a:lnTo>
                    <a:pt x="1693661" y="204037"/>
                  </a:lnTo>
                  <a:lnTo>
                    <a:pt x="1692672" y="203557"/>
                  </a:lnTo>
                  <a:lnTo>
                    <a:pt x="1693853" y="201122"/>
                  </a:lnTo>
                  <a:lnTo>
                    <a:pt x="1695322" y="200613"/>
                  </a:lnTo>
                  <a:lnTo>
                    <a:pt x="1697757" y="201793"/>
                  </a:lnTo>
                  <a:lnTo>
                    <a:pt x="1697277" y="202783"/>
                  </a:lnTo>
                  <a:close/>
                </a:path>
                <a:path w="2244725" h="2284729">
                  <a:moveTo>
                    <a:pt x="1457132" y="709793"/>
                  </a:moveTo>
                  <a:lnTo>
                    <a:pt x="1453968" y="710890"/>
                  </a:lnTo>
                  <a:lnTo>
                    <a:pt x="1450395" y="710990"/>
                  </a:lnTo>
                  <a:lnTo>
                    <a:pt x="1448984" y="710024"/>
                  </a:lnTo>
                  <a:lnTo>
                    <a:pt x="1449868" y="709654"/>
                  </a:lnTo>
                  <a:lnTo>
                    <a:pt x="1450677" y="709247"/>
                  </a:lnTo>
                  <a:lnTo>
                    <a:pt x="1451581" y="708933"/>
                  </a:lnTo>
                  <a:lnTo>
                    <a:pt x="1451176" y="708314"/>
                  </a:lnTo>
                  <a:lnTo>
                    <a:pt x="1450715" y="707715"/>
                  </a:lnTo>
                  <a:lnTo>
                    <a:pt x="1450310" y="707095"/>
                  </a:lnTo>
                  <a:lnTo>
                    <a:pt x="1451249" y="706517"/>
                  </a:lnTo>
                  <a:lnTo>
                    <a:pt x="1452377" y="705936"/>
                  </a:lnTo>
                  <a:lnTo>
                    <a:pt x="1458027" y="703976"/>
                  </a:lnTo>
                  <a:lnTo>
                    <a:pt x="1461733" y="703893"/>
                  </a:lnTo>
                  <a:lnTo>
                    <a:pt x="1462673" y="706605"/>
                  </a:lnTo>
                  <a:lnTo>
                    <a:pt x="1460333" y="708619"/>
                  </a:lnTo>
                  <a:lnTo>
                    <a:pt x="1457132" y="709793"/>
                  </a:lnTo>
                  <a:close/>
                </a:path>
                <a:path w="2244725" h="2284729">
                  <a:moveTo>
                    <a:pt x="1598060" y="4858"/>
                  </a:moveTo>
                  <a:lnTo>
                    <a:pt x="1595348" y="5799"/>
                  </a:lnTo>
                  <a:lnTo>
                    <a:pt x="1593902" y="5097"/>
                  </a:lnTo>
                  <a:lnTo>
                    <a:pt x="1592962" y="2386"/>
                  </a:lnTo>
                  <a:lnTo>
                    <a:pt x="1593663" y="940"/>
                  </a:lnTo>
                  <a:lnTo>
                    <a:pt x="1596375" y="0"/>
                  </a:lnTo>
                  <a:lnTo>
                    <a:pt x="1597821" y="701"/>
                  </a:lnTo>
                  <a:lnTo>
                    <a:pt x="1598761" y="3412"/>
                  </a:lnTo>
                  <a:lnTo>
                    <a:pt x="1598060" y="4858"/>
                  </a:lnTo>
                  <a:close/>
                </a:path>
                <a:path w="2244725" h="2284729">
                  <a:moveTo>
                    <a:pt x="1701769" y="302424"/>
                  </a:moveTo>
                  <a:lnTo>
                    <a:pt x="1698153" y="303679"/>
                  </a:lnTo>
                  <a:lnTo>
                    <a:pt x="1697164" y="303199"/>
                  </a:lnTo>
                  <a:lnTo>
                    <a:pt x="1698345" y="300764"/>
                  </a:lnTo>
                  <a:lnTo>
                    <a:pt x="1699814" y="300254"/>
                  </a:lnTo>
                  <a:lnTo>
                    <a:pt x="1702249" y="301435"/>
                  </a:lnTo>
                  <a:lnTo>
                    <a:pt x="1701769" y="302424"/>
                  </a:lnTo>
                  <a:close/>
                </a:path>
                <a:path w="2244725" h="2284729">
                  <a:moveTo>
                    <a:pt x="1730033" y="899314"/>
                  </a:moveTo>
                  <a:lnTo>
                    <a:pt x="1729272" y="898945"/>
                  </a:lnTo>
                  <a:lnTo>
                    <a:pt x="1727165" y="893600"/>
                  </a:lnTo>
                  <a:lnTo>
                    <a:pt x="1727297" y="891972"/>
                  </a:lnTo>
                  <a:lnTo>
                    <a:pt x="1728362" y="892488"/>
                  </a:lnTo>
                  <a:lnTo>
                    <a:pt x="1729447" y="893061"/>
                  </a:lnTo>
                  <a:lnTo>
                    <a:pt x="1730229" y="895132"/>
                  </a:lnTo>
                  <a:lnTo>
                    <a:pt x="1730158" y="897119"/>
                  </a:lnTo>
                  <a:lnTo>
                    <a:pt x="1730033" y="899314"/>
                  </a:lnTo>
                  <a:close/>
                </a:path>
                <a:path w="2244725" h="2284729">
                  <a:moveTo>
                    <a:pt x="1857658" y="1147574"/>
                  </a:moveTo>
                  <a:lnTo>
                    <a:pt x="1855003" y="1148495"/>
                  </a:lnTo>
                  <a:lnTo>
                    <a:pt x="1853500" y="1147814"/>
                  </a:lnTo>
                  <a:lnTo>
                    <a:pt x="1852560" y="1145102"/>
                  </a:lnTo>
                  <a:lnTo>
                    <a:pt x="1853261" y="1143656"/>
                  </a:lnTo>
                  <a:lnTo>
                    <a:pt x="1855973" y="1142716"/>
                  </a:lnTo>
                  <a:lnTo>
                    <a:pt x="1857419" y="1143417"/>
                  </a:lnTo>
                  <a:lnTo>
                    <a:pt x="1858359" y="1146128"/>
                  </a:lnTo>
                  <a:lnTo>
                    <a:pt x="1857658" y="1147574"/>
                  </a:lnTo>
                  <a:close/>
                </a:path>
                <a:path w="2244725" h="2284729">
                  <a:moveTo>
                    <a:pt x="1856147" y="863802"/>
                  </a:moveTo>
                  <a:lnTo>
                    <a:pt x="1854188" y="858153"/>
                  </a:lnTo>
                  <a:lnTo>
                    <a:pt x="1858321" y="847985"/>
                  </a:lnTo>
                  <a:lnTo>
                    <a:pt x="1860984" y="849277"/>
                  </a:lnTo>
                  <a:lnTo>
                    <a:pt x="1862410" y="849921"/>
                  </a:lnTo>
                  <a:lnTo>
                    <a:pt x="1861965" y="853747"/>
                  </a:lnTo>
                  <a:lnTo>
                    <a:pt x="1858126" y="861660"/>
                  </a:lnTo>
                  <a:lnTo>
                    <a:pt x="1856147" y="863802"/>
                  </a:lnTo>
                  <a:close/>
                </a:path>
                <a:path w="2244725" h="2284729">
                  <a:moveTo>
                    <a:pt x="1963044" y="1264184"/>
                  </a:moveTo>
                  <a:lnTo>
                    <a:pt x="1962055" y="1263705"/>
                  </a:lnTo>
                  <a:lnTo>
                    <a:pt x="1960801" y="1260089"/>
                  </a:lnTo>
                  <a:lnTo>
                    <a:pt x="1961280" y="1259100"/>
                  </a:lnTo>
                  <a:lnTo>
                    <a:pt x="1963715" y="1260280"/>
                  </a:lnTo>
                  <a:lnTo>
                    <a:pt x="1964225" y="1261749"/>
                  </a:lnTo>
                  <a:lnTo>
                    <a:pt x="1963044" y="1264184"/>
                  </a:lnTo>
                  <a:close/>
                </a:path>
                <a:path w="2244725" h="2284729">
                  <a:moveTo>
                    <a:pt x="1808771" y="270757"/>
                  </a:moveTo>
                  <a:lnTo>
                    <a:pt x="1807415" y="271227"/>
                  </a:lnTo>
                  <a:lnTo>
                    <a:pt x="1805781" y="270528"/>
                  </a:lnTo>
                  <a:lnTo>
                    <a:pt x="1803221" y="268441"/>
                  </a:lnTo>
                  <a:lnTo>
                    <a:pt x="1802736" y="267407"/>
                  </a:lnTo>
                  <a:lnTo>
                    <a:pt x="1804092" y="266937"/>
                  </a:lnTo>
                  <a:lnTo>
                    <a:pt x="1805651" y="267598"/>
                  </a:lnTo>
                  <a:lnTo>
                    <a:pt x="1808286" y="269722"/>
                  </a:lnTo>
                  <a:lnTo>
                    <a:pt x="1808771" y="270757"/>
                  </a:lnTo>
                  <a:close/>
                </a:path>
                <a:path w="2244725" h="2284729">
                  <a:moveTo>
                    <a:pt x="1706344" y="142235"/>
                  </a:moveTo>
                  <a:lnTo>
                    <a:pt x="1702728" y="143489"/>
                  </a:lnTo>
                  <a:lnTo>
                    <a:pt x="1701739" y="143009"/>
                  </a:lnTo>
                  <a:lnTo>
                    <a:pt x="1702920" y="140574"/>
                  </a:lnTo>
                  <a:lnTo>
                    <a:pt x="1704389" y="140065"/>
                  </a:lnTo>
                  <a:lnTo>
                    <a:pt x="1706824" y="141245"/>
                  </a:lnTo>
                  <a:lnTo>
                    <a:pt x="1706344" y="142235"/>
                  </a:lnTo>
                  <a:close/>
                </a:path>
                <a:path w="2244725" h="2284729">
                  <a:moveTo>
                    <a:pt x="1861947" y="736162"/>
                  </a:moveTo>
                  <a:lnTo>
                    <a:pt x="1860957" y="735682"/>
                  </a:lnTo>
                  <a:lnTo>
                    <a:pt x="1859666" y="732142"/>
                  </a:lnTo>
                  <a:lnTo>
                    <a:pt x="1860146" y="731153"/>
                  </a:lnTo>
                  <a:lnTo>
                    <a:pt x="1862581" y="732334"/>
                  </a:lnTo>
                  <a:lnTo>
                    <a:pt x="1863091" y="733803"/>
                  </a:lnTo>
                  <a:lnTo>
                    <a:pt x="1861947" y="736162"/>
                  </a:lnTo>
                  <a:close/>
                </a:path>
                <a:path w="2244725" h="2284729">
                  <a:moveTo>
                    <a:pt x="630163" y="597564"/>
                  </a:moveTo>
                  <a:lnTo>
                    <a:pt x="629193" y="597141"/>
                  </a:lnTo>
                  <a:lnTo>
                    <a:pt x="627939" y="593526"/>
                  </a:lnTo>
                  <a:lnTo>
                    <a:pt x="628419" y="592536"/>
                  </a:lnTo>
                  <a:lnTo>
                    <a:pt x="630854" y="593717"/>
                  </a:lnTo>
                  <a:lnTo>
                    <a:pt x="631364" y="595186"/>
                  </a:lnTo>
                  <a:lnTo>
                    <a:pt x="630773" y="596403"/>
                  </a:lnTo>
                  <a:lnTo>
                    <a:pt x="630163" y="597564"/>
                  </a:lnTo>
                  <a:close/>
                </a:path>
                <a:path w="2244725" h="2284729">
                  <a:moveTo>
                    <a:pt x="725896" y="881442"/>
                  </a:moveTo>
                  <a:lnTo>
                    <a:pt x="724907" y="880962"/>
                  </a:lnTo>
                  <a:lnTo>
                    <a:pt x="723653" y="877346"/>
                  </a:lnTo>
                  <a:lnTo>
                    <a:pt x="724133" y="876357"/>
                  </a:lnTo>
                  <a:lnTo>
                    <a:pt x="726568" y="877538"/>
                  </a:lnTo>
                  <a:lnTo>
                    <a:pt x="727077" y="879007"/>
                  </a:lnTo>
                  <a:lnTo>
                    <a:pt x="725896" y="881442"/>
                  </a:lnTo>
                  <a:close/>
                </a:path>
                <a:path w="2244725" h="2284729">
                  <a:moveTo>
                    <a:pt x="816770" y="879924"/>
                  </a:moveTo>
                  <a:lnTo>
                    <a:pt x="813211" y="881158"/>
                  </a:lnTo>
                  <a:lnTo>
                    <a:pt x="812222" y="880678"/>
                  </a:lnTo>
                  <a:lnTo>
                    <a:pt x="812756" y="879481"/>
                  </a:lnTo>
                  <a:lnTo>
                    <a:pt x="813346" y="878263"/>
                  </a:lnTo>
                  <a:lnTo>
                    <a:pt x="814815" y="877754"/>
                  </a:lnTo>
                  <a:lnTo>
                    <a:pt x="817250" y="878935"/>
                  </a:lnTo>
                  <a:lnTo>
                    <a:pt x="816770" y="879924"/>
                  </a:lnTo>
                  <a:close/>
                </a:path>
                <a:path w="2244725" h="2284729">
                  <a:moveTo>
                    <a:pt x="851943" y="1020759"/>
                  </a:moveTo>
                  <a:lnTo>
                    <a:pt x="848383" y="1021993"/>
                  </a:lnTo>
                  <a:lnTo>
                    <a:pt x="847394" y="1021514"/>
                  </a:lnTo>
                  <a:lnTo>
                    <a:pt x="847928" y="1020316"/>
                  </a:lnTo>
                  <a:lnTo>
                    <a:pt x="848519" y="1019098"/>
                  </a:lnTo>
                  <a:lnTo>
                    <a:pt x="849988" y="1018589"/>
                  </a:lnTo>
                  <a:lnTo>
                    <a:pt x="852423" y="1019770"/>
                  </a:lnTo>
                  <a:lnTo>
                    <a:pt x="851943" y="1020759"/>
                  </a:lnTo>
                  <a:close/>
                </a:path>
                <a:path w="2244725" h="2284729">
                  <a:moveTo>
                    <a:pt x="621651" y="674312"/>
                  </a:moveTo>
                  <a:lnTo>
                    <a:pt x="620751" y="673358"/>
                  </a:lnTo>
                  <a:lnTo>
                    <a:pt x="620878" y="668251"/>
                  </a:lnTo>
                  <a:lnTo>
                    <a:pt x="622022" y="665892"/>
                  </a:lnTo>
                  <a:lnTo>
                    <a:pt x="626542" y="664325"/>
                  </a:lnTo>
                  <a:lnTo>
                    <a:pt x="626485" y="670547"/>
                  </a:lnTo>
                  <a:lnTo>
                    <a:pt x="621651" y="674312"/>
                  </a:lnTo>
                  <a:close/>
                </a:path>
                <a:path w="2244725" h="2284729">
                  <a:moveTo>
                    <a:pt x="385714" y="1003285"/>
                  </a:moveTo>
                  <a:lnTo>
                    <a:pt x="382448" y="1000620"/>
                  </a:lnTo>
                  <a:lnTo>
                    <a:pt x="381226" y="999652"/>
                  </a:lnTo>
                  <a:lnTo>
                    <a:pt x="381147" y="997781"/>
                  </a:lnTo>
                  <a:lnTo>
                    <a:pt x="382209" y="996463"/>
                  </a:lnTo>
                  <a:lnTo>
                    <a:pt x="383291" y="995202"/>
                  </a:lnTo>
                  <a:lnTo>
                    <a:pt x="384773" y="995827"/>
                  </a:lnTo>
                  <a:lnTo>
                    <a:pt x="386968" y="1002154"/>
                  </a:lnTo>
                  <a:lnTo>
                    <a:pt x="385714" y="1003285"/>
                  </a:lnTo>
                  <a:close/>
                </a:path>
                <a:path w="2244725" h="2284729">
                  <a:moveTo>
                    <a:pt x="1223597" y="270043"/>
                  </a:moveTo>
                  <a:lnTo>
                    <a:pt x="1221706" y="270066"/>
                  </a:lnTo>
                  <a:lnTo>
                    <a:pt x="1214936" y="270072"/>
                  </a:lnTo>
                  <a:lnTo>
                    <a:pt x="1216210" y="262795"/>
                  </a:lnTo>
                  <a:lnTo>
                    <a:pt x="1222120" y="258847"/>
                  </a:lnTo>
                  <a:lnTo>
                    <a:pt x="1223022" y="259989"/>
                  </a:lnTo>
                  <a:lnTo>
                    <a:pt x="1223982" y="261112"/>
                  </a:lnTo>
                  <a:lnTo>
                    <a:pt x="1224923" y="262368"/>
                  </a:lnTo>
                  <a:lnTo>
                    <a:pt x="1224691" y="263524"/>
                  </a:lnTo>
                  <a:lnTo>
                    <a:pt x="1224555" y="264774"/>
                  </a:lnTo>
                  <a:lnTo>
                    <a:pt x="1224918" y="268192"/>
                  </a:lnTo>
                  <a:lnTo>
                    <a:pt x="1223597" y="270043"/>
                  </a:lnTo>
                  <a:close/>
                </a:path>
                <a:path w="2244725" h="2284729">
                  <a:moveTo>
                    <a:pt x="54486" y="685010"/>
                  </a:moveTo>
                  <a:lnTo>
                    <a:pt x="53335" y="685156"/>
                  </a:lnTo>
                  <a:lnTo>
                    <a:pt x="52780" y="684652"/>
                  </a:lnTo>
                  <a:lnTo>
                    <a:pt x="53279" y="683720"/>
                  </a:lnTo>
                  <a:lnTo>
                    <a:pt x="53870" y="682502"/>
                  </a:lnTo>
                  <a:lnTo>
                    <a:pt x="55339" y="681993"/>
                  </a:lnTo>
                  <a:lnTo>
                    <a:pt x="56557" y="682583"/>
                  </a:lnTo>
                  <a:lnTo>
                    <a:pt x="55888" y="683574"/>
                  </a:lnTo>
                  <a:lnTo>
                    <a:pt x="54486" y="685010"/>
                  </a:lnTo>
                  <a:close/>
                </a:path>
                <a:path w="2244725" h="2284729">
                  <a:moveTo>
                    <a:pt x="807677" y="880166"/>
                  </a:moveTo>
                  <a:lnTo>
                    <a:pt x="807563" y="878560"/>
                  </a:lnTo>
                  <a:lnTo>
                    <a:pt x="807370" y="876665"/>
                  </a:lnTo>
                  <a:lnTo>
                    <a:pt x="807278" y="875368"/>
                  </a:lnTo>
                  <a:lnTo>
                    <a:pt x="808884" y="875254"/>
                  </a:lnTo>
                  <a:lnTo>
                    <a:pt x="809837" y="875810"/>
                  </a:lnTo>
                  <a:lnTo>
                    <a:pt x="809605" y="876966"/>
                  </a:lnTo>
                  <a:lnTo>
                    <a:pt x="809316" y="878142"/>
                  </a:lnTo>
                  <a:lnTo>
                    <a:pt x="808556" y="879418"/>
                  </a:lnTo>
                  <a:lnTo>
                    <a:pt x="807677" y="880166"/>
                  </a:lnTo>
                  <a:close/>
                </a:path>
                <a:path w="2244725" h="2284729">
                  <a:moveTo>
                    <a:pt x="441123" y="1059382"/>
                  </a:moveTo>
                  <a:lnTo>
                    <a:pt x="438411" y="1060323"/>
                  </a:lnTo>
                  <a:lnTo>
                    <a:pt x="436965" y="1059622"/>
                  </a:lnTo>
                  <a:lnTo>
                    <a:pt x="436025" y="1056910"/>
                  </a:lnTo>
                  <a:lnTo>
                    <a:pt x="436726" y="1055465"/>
                  </a:lnTo>
                  <a:lnTo>
                    <a:pt x="439438" y="1054524"/>
                  </a:lnTo>
                  <a:lnTo>
                    <a:pt x="440884" y="1055225"/>
                  </a:lnTo>
                  <a:lnTo>
                    <a:pt x="441824" y="1057937"/>
                  </a:lnTo>
                  <a:lnTo>
                    <a:pt x="441123" y="1059382"/>
                  </a:lnTo>
                  <a:close/>
                </a:path>
                <a:path w="2244725" h="2284729">
                  <a:moveTo>
                    <a:pt x="54312" y="676842"/>
                  </a:moveTo>
                  <a:lnTo>
                    <a:pt x="49856" y="675856"/>
                  </a:lnTo>
                  <a:lnTo>
                    <a:pt x="47676" y="675410"/>
                  </a:lnTo>
                  <a:lnTo>
                    <a:pt x="46827" y="674059"/>
                  </a:lnTo>
                  <a:lnTo>
                    <a:pt x="47796" y="672837"/>
                  </a:lnTo>
                  <a:lnTo>
                    <a:pt x="49977" y="670182"/>
                  </a:lnTo>
                  <a:lnTo>
                    <a:pt x="60913" y="669047"/>
                  </a:lnTo>
                  <a:lnTo>
                    <a:pt x="62596" y="673716"/>
                  </a:lnTo>
                  <a:lnTo>
                    <a:pt x="54312" y="676842"/>
                  </a:lnTo>
                  <a:close/>
                </a:path>
                <a:path w="2244725" h="2284729">
                  <a:moveTo>
                    <a:pt x="589806" y="906806"/>
                  </a:moveTo>
                  <a:lnTo>
                    <a:pt x="588817" y="906326"/>
                  </a:lnTo>
                  <a:lnTo>
                    <a:pt x="587563" y="902711"/>
                  </a:lnTo>
                  <a:lnTo>
                    <a:pt x="588063" y="901778"/>
                  </a:lnTo>
                  <a:lnTo>
                    <a:pt x="589260" y="902312"/>
                  </a:lnTo>
                  <a:lnTo>
                    <a:pt x="590478" y="902902"/>
                  </a:lnTo>
                  <a:lnTo>
                    <a:pt x="590987" y="904371"/>
                  </a:lnTo>
                  <a:lnTo>
                    <a:pt x="589806" y="906806"/>
                  </a:lnTo>
                  <a:close/>
                </a:path>
                <a:path w="2244725" h="2284729">
                  <a:moveTo>
                    <a:pt x="1037472" y="1232481"/>
                  </a:moveTo>
                  <a:lnTo>
                    <a:pt x="1033856" y="1233736"/>
                  </a:lnTo>
                  <a:lnTo>
                    <a:pt x="1032867" y="1233256"/>
                  </a:lnTo>
                  <a:lnTo>
                    <a:pt x="1034048" y="1230821"/>
                  </a:lnTo>
                  <a:lnTo>
                    <a:pt x="1035517" y="1230312"/>
                  </a:lnTo>
                  <a:lnTo>
                    <a:pt x="1037952" y="1231492"/>
                  </a:lnTo>
                  <a:lnTo>
                    <a:pt x="1037472" y="1232481"/>
                  </a:lnTo>
                  <a:close/>
                </a:path>
                <a:path w="2244725" h="2284729">
                  <a:moveTo>
                    <a:pt x="136559" y="755023"/>
                  </a:moveTo>
                  <a:lnTo>
                    <a:pt x="132943" y="756278"/>
                  </a:lnTo>
                  <a:lnTo>
                    <a:pt x="131954" y="755798"/>
                  </a:lnTo>
                  <a:lnTo>
                    <a:pt x="132544" y="754580"/>
                  </a:lnTo>
                  <a:lnTo>
                    <a:pt x="133078" y="753383"/>
                  </a:lnTo>
                  <a:lnTo>
                    <a:pt x="134547" y="752873"/>
                  </a:lnTo>
                  <a:lnTo>
                    <a:pt x="135821" y="753444"/>
                  </a:lnTo>
                  <a:lnTo>
                    <a:pt x="137039" y="754034"/>
                  </a:lnTo>
                  <a:lnTo>
                    <a:pt x="136559" y="755023"/>
                  </a:lnTo>
                  <a:close/>
                </a:path>
                <a:path w="2244725" h="2284729">
                  <a:moveTo>
                    <a:pt x="165212" y="613887"/>
                  </a:moveTo>
                  <a:lnTo>
                    <a:pt x="158997" y="616043"/>
                  </a:lnTo>
                  <a:lnTo>
                    <a:pt x="166396" y="605439"/>
                  </a:lnTo>
                  <a:lnTo>
                    <a:pt x="168850" y="605031"/>
                  </a:lnTo>
                  <a:lnTo>
                    <a:pt x="167700" y="610113"/>
                  </a:lnTo>
                  <a:lnTo>
                    <a:pt x="167343" y="611819"/>
                  </a:lnTo>
                  <a:lnTo>
                    <a:pt x="165212" y="613887"/>
                  </a:lnTo>
                  <a:close/>
                </a:path>
                <a:path w="2244725" h="2284729">
                  <a:moveTo>
                    <a:pt x="1900347" y="636453"/>
                  </a:moveTo>
                  <a:lnTo>
                    <a:pt x="1898254" y="636989"/>
                  </a:lnTo>
                  <a:lnTo>
                    <a:pt x="1885264" y="634027"/>
                  </a:lnTo>
                  <a:lnTo>
                    <a:pt x="1883214" y="633409"/>
                  </a:lnTo>
                  <a:lnTo>
                    <a:pt x="1881768" y="632707"/>
                  </a:lnTo>
                  <a:lnTo>
                    <a:pt x="1885961" y="629101"/>
                  </a:lnTo>
                  <a:lnTo>
                    <a:pt x="1888133" y="627335"/>
                  </a:lnTo>
                  <a:lnTo>
                    <a:pt x="1890909" y="628588"/>
                  </a:lnTo>
                  <a:lnTo>
                    <a:pt x="1894001" y="629288"/>
                  </a:lnTo>
                  <a:lnTo>
                    <a:pt x="1896430" y="628445"/>
                  </a:lnTo>
                  <a:lnTo>
                    <a:pt x="1897906" y="629642"/>
                  </a:lnTo>
                  <a:lnTo>
                    <a:pt x="1900347" y="636453"/>
                  </a:lnTo>
                  <a:close/>
                </a:path>
                <a:path w="2244725" h="2284729">
                  <a:moveTo>
                    <a:pt x="1692344" y="697201"/>
                  </a:moveTo>
                  <a:lnTo>
                    <a:pt x="1689871" y="697553"/>
                  </a:lnTo>
                  <a:lnTo>
                    <a:pt x="1686943" y="697872"/>
                  </a:lnTo>
                  <a:lnTo>
                    <a:pt x="1683979" y="698267"/>
                  </a:lnTo>
                  <a:lnTo>
                    <a:pt x="1676085" y="699233"/>
                  </a:lnTo>
                  <a:lnTo>
                    <a:pt x="1670634" y="698845"/>
                  </a:lnTo>
                  <a:lnTo>
                    <a:pt x="1673019" y="695866"/>
                  </a:lnTo>
                  <a:lnTo>
                    <a:pt x="1677317" y="694755"/>
                  </a:lnTo>
                  <a:lnTo>
                    <a:pt x="1681290" y="694896"/>
                  </a:lnTo>
                  <a:lnTo>
                    <a:pt x="1684355" y="694972"/>
                  </a:lnTo>
                  <a:lnTo>
                    <a:pt x="1688830" y="694369"/>
                  </a:lnTo>
                  <a:lnTo>
                    <a:pt x="1692583" y="693511"/>
                  </a:lnTo>
                  <a:lnTo>
                    <a:pt x="1692580" y="694778"/>
                  </a:lnTo>
                  <a:lnTo>
                    <a:pt x="1692500" y="696008"/>
                  </a:lnTo>
                  <a:lnTo>
                    <a:pt x="1692344" y="697201"/>
                  </a:lnTo>
                  <a:close/>
                </a:path>
                <a:path w="2244725" h="2284729">
                  <a:moveTo>
                    <a:pt x="1974775" y="1319544"/>
                  </a:moveTo>
                  <a:lnTo>
                    <a:pt x="1973417" y="1319826"/>
                  </a:lnTo>
                  <a:lnTo>
                    <a:pt x="1972179" y="1319179"/>
                  </a:lnTo>
                  <a:lnTo>
                    <a:pt x="1971134" y="1318719"/>
                  </a:lnTo>
                  <a:lnTo>
                    <a:pt x="1969983" y="1317409"/>
                  </a:lnTo>
                  <a:lnTo>
                    <a:pt x="1969363" y="1316168"/>
                  </a:lnTo>
                  <a:lnTo>
                    <a:pt x="1969867" y="1315614"/>
                  </a:lnTo>
                  <a:lnTo>
                    <a:pt x="1970275" y="1314966"/>
                  </a:lnTo>
                  <a:lnTo>
                    <a:pt x="1970723" y="1314431"/>
                  </a:lnTo>
                  <a:lnTo>
                    <a:pt x="1971103" y="1314615"/>
                  </a:lnTo>
                  <a:lnTo>
                    <a:pt x="1971597" y="1314761"/>
                  </a:lnTo>
                  <a:lnTo>
                    <a:pt x="1974260" y="1316052"/>
                  </a:lnTo>
                  <a:lnTo>
                    <a:pt x="1975641" y="1317662"/>
                  </a:lnTo>
                  <a:lnTo>
                    <a:pt x="1975198" y="1318575"/>
                  </a:lnTo>
                  <a:lnTo>
                    <a:pt x="1974775" y="1319544"/>
                  </a:lnTo>
                  <a:close/>
                </a:path>
                <a:path w="2244725" h="2284729">
                  <a:moveTo>
                    <a:pt x="1279315" y="55281"/>
                  </a:moveTo>
                  <a:lnTo>
                    <a:pt x="1276603" y="56222"/>
                  </a:lnTo>
                  <a:lnTo>
                    <a:pt x="1274981" y="55012"/>
                  </a:lnTo>
                  <a:lnTo>
                    <a:pt x="1274275" y="52978"/>
                  </a:lnTo>
                  <a:lnTo>
                    <a:pt x="1275070" y="51437"/>
                  </a:lnTo>
                  <a:lnTo>
                    <a:pt x="1276698" y="48467"/>
                  </a:lnTo>
                  <a:lnTo>
                    <a:pt x="1277649" y="48834"/>
                  </a:lnTo>
                  <a:lnTo>
                    <a:pt x="1278625" y="49824"/>
                  </a:lnTo>
                  <a:lnTo>
                    <a:pt x="1279803" y="53340"/>
                  </a:lnTo>
                  <a:lnTo>
                    <a:pt x="1279315" y="55281"/>
                  </a:lnTo>
                  <a:close/>
                </a:path>
                <a:path w="2244725" h="2284729">
                  <a:moveTo>
                    <a:pt x="1467014" y="104990"/>
                  </a:moveTo>
                  <a:lnTo>
                    <a:pt x="1465356" y="105502"/>
                  </a:lnTo>
                  <a:lnTo>
                    <a:pt x="1464499" y="105039"/>
                  </a:lnTo>
                  <a:lnTo>
                    <a:pt x="1464996" y="103917"/>
                  </a:lnTo>
                  <a:lnTo>
                    <a:pt x="1465293" y="103498"/>
                  </a:lnTo>
                  <a:lnTo>
                    <a:pt x="1465480" y="103307"/>
                  </a:lnTo>
                  <a:lnTo>
                    <a:pt x="1465978" y="103830"/>
                  </a:lnTo>
                  <a:lnTo>
                    <a:pt x="1467014" y="104990"/>
                  </a:lnTo>
                  <a:close/>
                </a:path>
                <a:path w="2244725" h="2284729">
                  <a:moveTo>
                    <a:pt x="14260" y="772883"/>
                  </a:moveTo>
                  <a:lnTo>
                    <a:pt x="10644" y="774137"/>
                  </a:lnTo>
                  <a:lnTo>
                    <a:pt x="9655" y="773658"/>
                  </a:lnTo>
                  <a:lnTo>
                    <a:pt x="10836" y="771223"/>
                  </a:lnTo>
                  <a:lnTo>
                    <a:pt x="12305" y="770713"/>
                  </a:lnTo>
                  <a:lnTo>
                    <a:pt x="14740" y="771894"/>
                  </a:lnTo>
                  <a:lnTo>
                    <a:pt x="14260" y="772883"/>
                  </a:lnTo>
                  <a:close/>
                </a:path>
                <a:path w="2244725" h="2284729">
                  <a:moveTo>
                    <a:pt x="1763354" y="1183002"/>
                  </a:moveTo>
                  <a:lnTo>
                    <a:pt x="1760642" y="1183943"/>
                  </a:lnTo>
                  <a:lnTo>
                    <a:pt x="1759196" y="1183242"/>
                  </a:lnTo>
                  <a:lnTo>
                    <a:pt x="1758255" y="1180530"/>
                  </a:lnTo>
                  <a:lnTo>
                    <a:pt x="1758957" y="1179085"/>
                  </a:lnTo>
                  <a:lnTo>
                    <a:pt x="1761669" y="1178144"/>
                  </a:lnTo>
                  <a:lnTo>
                    <a:pt x="1763114" y="1178845"/>
                  </a:lnTo>
                  <a:lnTo>
                    <a:pt x="1764055" y="1181557"/>
                  </a:lnTo>
                  <a:lnTo>
                    <a:pt x="1763354" y="1183002"/>
                  </a:lnTo>
                  <a:close/>
                </a:path>
                <a:path w="2244725" h="2284729">
                  <a:moveTo>
                    <a:pt x="1416369" y="1215878"/>
                  </a:moveTo>
                  <a:lnTo>
                    <a:pt x="1413657" y="1216819"/>
                  </a:lnTo>
                  <a:lnTo>
                    <a:pt x="1412832" y="1215902"/>
                  </a:lnTo>
                  <a:lnTo>
                    <a:pt x="1413587" y="1212603"/>
                  </a:lnTo>
                  <a:lnTo>
                    <a:pt x="1414966" y="1210922"/>
                  </a:lnTo>
                  <a:lnTo>
                    <a:pt x="1417622" y="1210001"/>
                  </a:lnTo>
                  <a:lnTo>
                    <a:pt x="1418446" y="1210918"/>
                  </a:lnTo>
                  <a:lnTo>
                    <a:pt x="1418125" y="1212548"/>
                  </a:lnTo>
                  <a:lnTo>
                    <a:pt x="1417748" y="1214198"/>
                  </a:lnTo>
                  <a:lnTo>
                    <a:pt x="1416369" y="1215878"/>
                  </a:lnTo>
                  <a:close/>
                </a:path>
                <a:path w="2244725" h="2284729">
                  <a:moveTo>
                    <a:pt x="1312561" y="921131"/>
                  </a:moveTo>
                  <a:lnTo>
                    <a:pt x="1305894" y="923443"/>
                  </a:lnTo>
                  <a:lnTo>
                    <a:pt x="1302754" y="923330"/>
                  </a:lnTo>
                  <a:lnTo>
                    <a:pt x="1301813" y="920618"/>
                  </a:lnTo>
                  <a:lnTo>
                    <a:pt x="1304209" y="918585"/>
                  </a:lnTo>
                  <a:lnTo>
                    <a:pt x="1310876" y="916273"/>
                  </a:lnTo>
                  <a:lnTo>
                    <a:pt x="1314017" y="916386"/>
                  </a:lnTo>
                  <a:lnTo>
                    <a:pt x="1314958" y="919097"/>
                  </a:lnTo>
                  <a:lnTo>
                    <a:pt x="1312561" y="921131"/>
                  </a:lnTo>
                  <a:close/>
                </a:path>
                <a:path w="2244725" h="2284729">
                  <a:moveTo>
                    <a:pt x="1276262" y="906443"/>
                  </a:moveTo>
                  <a:lnTo>
                    <a:pt x="1274999" y="906817"/>
                  </a:lnTo>
                  <a:lnTo>
                    <a:pt x="1273699" y="907268"/>
                  </a:lnTo>
                  <a:lnTo>
                    <a:pt x="1272310" y="906548"/>
                  </a:lnTo>
                  <a:lnTo>
                    <a:pt x="1271370" y="903836"/>
                  </a:lnTo>
                  <a:lnTo>
                    <a:pt x="1272693" y="902175"/>
                  </a:lnTo>
                  <a:lnTo>
                    <a:pt x="1276874" y="900724"/>
                  </a:lnTo>
                  <a:lnTo>
                    <a:pt x="1278319" y="901426"/>
                  </a:lnTo>
                  <a:lnTo>
                    <a:pt x="1277565" y="904725"/>
                  </a:lnTo>
                  <a:lnTo>
                    <a:pt x="1276262" y="906443"/>
                  </a:lnTo>
                  <a:close/>
                </a:path>
                <a:path w="2244725" h="2284729">
                  <a:moveTo>
                    <a:pt x="1296087" y="957034"/>
                  </a:moveTo>
                  <a:lnTo>
                    <a:pt x="1295097" y="956554"/>
                  </a:lnTo>
                  <a:lnTo>
                    <a:pt x="1293863" y="952995"/>
                  </a:lnTo>
                  <a:lnTo>
                    <a:pt x="1294343" y="952006"/>
                  </a:lnTo>
                  <a:lnTo>
                    <a:pt x="1295541" y="952540"/>
                  </a:lnTo>
                  <a:lnTo>
                    <a:pt x="1296758" y="953130"/>
                  </a:lnTo>
                  <a:lnTo>
                    <a:pt x="1297268" y="954599"/>
                  </a:lnTo>
                  <a:lnTo>
                    <a:pt x="1296087" y="957034"/>
                  </a:lnTo>
                  <a:close/>
                </a:path>
                <a:path w="2244725" h="2284729">
                  <a:moveTo>
                    <a:pt x="1430651" y="1173837"/>
                  </a:moveTo>
                  <a:lnTo>
                    <a:pt x="1429770" y="1171295"/>
                  </a:lnTo>
                  <a:lnTo>
                    <a:pt x="1431093" y="1169634"/>
                  </a:lnTo>
                  <a:lnTo>
                    <a:pt x="1432909" y="1168118"/>
                  </a:lnTo>
                  <a:lnTo>
                    <a:pt x="1434762" y="1166526"/>
                  </a:lnTo>
                  <a:lnTo>
                    <a:pt x="1435859" y="1166588"/>
                  </a:lnTo>
                  <a:lnTo>
                    <a:pt x="1435558" y="1168275"/>
                  </a:lnTo>
                  <a:lnTo>
                    <a:pt x="1434893" y="1171101"/>
                  </a:lnTo>
                  <a:lnTo>
                    <a:pt x="1430651" y="1173837"/>
                  </a:lnTo>
                  <a:close/>
                </a:path>
                <a:path w="2244725" h="2284729">
                  <a:moveTo>
                    <a:pt x="1333662" y="889257"/>
                  </a:moveTo>
                  <a:lnTo>
                    <a:pt x="1330836" y="890237"/>
                  </a:lnTo>
                  <a:lnTo>
                    <a:pt x="1329278" y="889575"/>
                  </a:lnTo>
                  <a:lnTo>
                    <a:pt x="1328337" y="886863"/>
                  </a:lnTo>
                  <a:lnTo>
                    <a:pt x="1328473" y="885613"/>
                  </a:lnTo>
                  <a:lnTo>
                    <a:pt x="1329660" y="885202"/>
                  </a:lnTo>
                  <a:lnTo>
                    <a:pt x="1331162" y="885883"/>
                  </a:lnTo>
                  <a:lnTo>
                    <a:pt x="1332480" y="886945"/>
                  </a:lnTo>
                  <a:lnTo>
                    <a:pt x="1333778" y="887950"/>
                  </a:lnTo>
                  <a:lnTo>
                    <a:pt x="1333662" y="889257"/>
                  </a:lnTo>
                  <a:close/>
                </a:path>
                <a:path w="2244725" h="2284729">
                  <a:moveTo>
                    <a:pt x="1372474" y="1059019"/>
                  </a:moveTo>
                  <a:lnTo>
                    <a:pt x="1371484" y="1058539"/>
                  </a:lnTo>
                  <a:lnTo>
                    <a:pt x="1370250" y="1054980"/>
                  </a:lnTo>
                  <a:lnTo>
                    <a:pt x="1370730" y="1053991"/>
                  </a:lnTo>
                  <a:lnTo>
                    <a:pt x="1371928" y="1054524"/>
                  </a:lnTo>
                  <a:lnTo>
                    <a:pt x="1373145" y="1055115"/>
                  </a:lnTo>
                  <a:lnTo>
                    <a:pt x="1373655" y="1056584"/>
                  </a:lnTo>
                  <a:lnTo>
                    <a:pt x="1372474" y="1059019"/>
                  </a:lnTo>
                  <a:close/>
                </a:path>
                <a:path w="2244725" h="2284729">
                  <a:moveTo>
                    <a:pt x="1369247" y="1243171"/>
                  </a:moveTo>
                  <a:lnTo>
                    <a:pt x="1365631" y="1244425"/>
                  </a:lnTo>
                  <a:lnTo>
                    <a:pt x="1364642" y="1243945"/>
                  </a:lnTo>
                  <a:lnTo>
                    <a:pt x="1365823" y="1241510"/>
                  </a:lnTo>
                  <a:lnTo>
                    <a:pt x="1367292" y="1241001"/>
                  </a:lnTo>
                  <a:lnTo>
                    <a:pt x="1369727" y="1242181"/>
                  </a:lnTo>
                  <a:lnTo>
                    <a:pt x="1369247" y="1243171"/>
                  </a:lnTo>
                  <a:close/>
                </a:path>
                <a:path w="2244725" h="2284729">
                  <a:moveTo>
                    <a:pt x="1463519" y="1226993"/>
                  </a:moveTo>
                  <a:lnTo>
                    <a:pt x="1462530" y="1226514"/>
                  </a:lnTo>
                  <a:lnTo>
                    <a:pt x="1461276" y="1222898"/>
                  </a:lnTo>
                  <a:lnTo>
                    <a:pt x="1461755" y="1221909"/>
                  </a:lnTo>
                  <a:lnTo>
                    <a:pt x="1464190" y="1223090"/>
                  </a:lnTo>
                  <a:lnTo>
                    <a:pt x="1464700" y="1224558"/>
                  </a:lnTo>
                  <a:lnTo>
                    <a:pt x="1463519" y="1226993"/>
                  </a:lnTo>
                  <a:close/>
                </a:path>
                <a:path w="2244725" h="2284729">
                  <a:moveTo>
                    <a:pt x="1308147" y="195720"/>
                  </a:moveTo>
                  <a:lnTo>
                    <a:pt x="1307158" y="195240"/>
                  </a:lnTo>
                  <a:lnTo>
                    <a:pt x="1305924" y="191681"/>
                  </a:lnTo>
                  <a:lnTo>
                    <a:pt x="1306403" y="190692"/>
                  </a:lnTo>
                  <a:lnTo>
                    <a:pt x="1307601" y="191226"/>
                  </a:lnTo>
                  <a:lnTo>
                    <a:pt x="1308819" y="191816"/>
                  </a:lnTo>
                  <a:lnTo>
                    <a:pt x="1309328" y="193285"/>
                  </a:lnTo>
                  <a:lnTo>
                    <a:pt x="1308147" y="195720"/>
                  </a:lnTo>
                  <a:close/>
                </a:path>
                <a:path w="2244725" h="2284729">
                  <a:moveTo>
                    <a:pt x="1371737" y="1198701"/>
                  </a:moveTo>
                  <a:lnTo>
                    <a:pt x="1370748" y="1198221"/>
                  </a:lnTo>
                  <a:lnTo>
                    <a:pt x="1369494" y="1194605"/>
                  </a:lnTo>
                  <a:lnTo>
                    <a:pt x="1369973" y="1193616"/>
                  </a:lnTo>
                  <a:lnTo>
                    <a:pt x="1372408" y="1194797"/>
                  </a:lnTo>
                  <a:lnTo>
                    <a:pt x="1372918" y="1196266"/>
                  </a:lnTo>
                  <a:lnTo>
                    <a:pt x="1371737" y="1198701"/>
                  </a:lnTo>
                  <a:close/>
                </a:path>
                <a:path w="2244725" h="2284729">
                  <a:moveTo>
                    <a:pt x="1214674" y="874323"/>
                  </a:moveTo>
                  <a:lnTo>
                    <a:pt x="1213029" y="869578"/>
                  </a:lnTo>
                  <a:lnTo>
                    <a:pt x="1214711" y="866399"/>
                  </a:lnTo>
                  <a:lnTo>
                    <a:pt x="1217138" y="863722"/>
                  </a:lnTo>
                  <a:lnTo>
                    <a:pt x="1221619" y="858940"/>
                  </a:lnTo>
                  <a:lnTo>
                    <a:pt x="1215685" y="873403"/>
                  </a:lnTo>
                  <a:lnTo>
                    <a:pt x="1214674" y="874323"/>
                  </a:lnTo>
                  <a:close/>
                </a:path>
                <a:path w="2244725" h="2284729">
                  <a:moveTo>
                    <a:pt x="1238299" y="884040"/>
                  </a:moveTo>
                  <a:lnTo>
                    <a:pt x="1236538" y="882246"/>
                  </a:lnTo>
                  <a:lnTo>
                    <a:pt x="1234676" y="876879"/>
                  </a:lnTo>
                  <a:lnTo>
                    <a:pt x="1234364" y="874519"/>
                  </a:lnTo>
                  <a:lnTo>
                    <a:pt x="1235381" y="874167"/>
                  </a:lnTo>
                  <a:lnTo>
                    <a:pt x="1237163" y="876017"/>
                  </a:lnTo>
                  <a:lnTo>
                    <a:pt x="1240360" y="880857"/>
                  </a:lnTo>
                  <a:lnTo>
                    <a:pt x="1240729" y="883198"/>
                  </a:lnTo>
                  <a:lnTo>
                    <a:pt x="1238299" y="884040"/>
                  </a:lnTo>
                  <a:close/>
                </a:path>
                <a:path w="2244725" h="2284729">
                  <a:moveTo>
                    <a:pt x="1377301" y="1275883"/>
                  </a:moveTo>
                  <a:lnTo>
                    <a:pt x="1375550" y="1275034"/>
                  </a:lnTo>
                  <a:lnTo>
                    <a:pt x="1374081" y="1270797"/>
                  </a:lnTo>
                  <a:lnTo>
                    <a:pt x="1375169" y="1268458"/>
                  </a:lnTo>
                  <a:lnTo>
                    <a:pt x="1381610" y="1266224"/>
                  </a:lnTo>
                  <a:lnTo>
                    <a:pt x="1382697" y="1271733"/>
                  </a:lnTo>
                  <a:lnTo>
                    <a:pt x="1378687" y="1274769"/>
                  </a:lnTo>
                  <a:lnTo>
                    <a:pt x="1377301" y="1275883"/>
                  </a:lnTo>
                  <a:close/>
                </a:path>
                <a:path w="2244725" h="2284729">
                  <a:moveTo>
                    <a:pt x="1587251" y="1222940"/>
                  </a:moveTo>
                  <a:lnTo>
                    <a:pt x="1584652" y="1223841"/>
                  </a:lnTo>
                  <a:lnTo>
                    <a:pt x="1583124" y="1219435"/>
                  </a:lnTo>
                  <a:lnTo>
                    <a:pt x="1585237" y="1217499"/>
                  </a:lnTo>
                  <a:lnTo>
                    <a:pt x="1588288" y="1216441"/>
                  </a:lnTo>
                  <a:lnTo>
                    <a:pt x="1593788" y="1214597"/>
                  </a:lnTo>
                  <a:lnTo>
                    <a:pt x="1587251" y="1222940"/>
                  </a:lnTo>
                  <a:close/>
                </a:path>
                <a:path w="2244725" h="2284729">
                  <a:moveTo>
                    <a:pt x="1669659" y="1267458"/>
                  </a:moveTo>
                  <a:lnTo>
                    <a:pt x="1666947" y="1268399"/>
                  </a:lnTo>
                  <a:lnTo>
                    <a:pt x="1665286" y="1267076"/>
                  </a:lnTo>
                  <a:lnTo>
                    <a:pt x="1663836" y="1262896"/>
                  </a:lnTo>
                  <a:lnTo>
                    <a:pt x="1664537" y="1261450"/>
                  </a:lnTo>
                  <a:lnTo>
                    <a:pt x="1666187" y="1261827"/>
                  </a:lnTo>
                  <a:lnTo>
                    <a:pt x="1667780" y="1262224"/>
                  </a:lnTo>
                  <a:lnTo>
                    <a:pt x="1669498" y="1263527"/>
                  </a:lnTo>
                  <a:lnTo>
                    <a:pt x="1670380" y="1266069"/>
                  </a:lnTo>
                  <a:lnTo>
                    <a:pt x="1669659" y="1267458"/>
                  </a:lnTo>
                  <a:close/>
                </a:path>
                <a:path w="2244725" h="2284729">
                  <a:moveTo>
                    <a:pt x="1556964" y="1027754"/>
                  </a:moveTo>
                  <a:lnTo>
                    <a:pt x="1553348" y="1029008"/>
                  </a:lnTo>
                  <a:lnTo>
                    <a:pt x="1552359" y="1028528"/>
                  </a:lnTo>
                  <a:lnTo>
                    <a:pt x="1553540" y="1026093"/>
                  </a:lnTo>
                  <a:lnTo>
                    <a:pt x="1555009" y="1025584"/>
                  </a:lnTo>
                  <a:lnTo>
                    <a:pt x="1557444" y="1026764"/>
                  </a:lnTo>
                  <a:lnTo>
                    <a:pt x="1556964" y="1027754"/>
                  </a:lnTo>
                  <a:close/>
                </a:path>
                <a:path w="2244725" h="2284729">
                  <a:moveTo>
                    <a:pt x="1248867" y="1536306"/>
                  </a:moveTo>
                  <a:lnTo>
                    <a:pt x="1247239" y="1536175"/>
                  </a:lnTo>
                  <a:lnTo>
                    <a:pt x="1247756" y="1535110"/>
                  </a:lnTo>
                  <a:lnTo>
                    <a:pt x="1248329" y="1534025"/>
                  </a:lnTo>
                  <a:lnTo>
                    <a:pt x="1250400" y="1533243"/>
                  </a:lnTo>
                  <a:lnTo>
                    <a:pt x="1252387" y="1533314"/>
                  </a:lnTo>
                  <a:lnTo>
                    <a:pt x="1254582" y="1533438"/>
                  </a:lnTo>
                  <a:lnTo>
                    <a:pt x="1254213" y="1534199"/>
                  </a:lnTo>
                  <a:lnTo>
                    <a:pt x="1248867" y="1536306"/>
                  </a:lnTo>
                  <a:close/>
                </a:path>
                <a:path w="2244725" h="2284729">
                  <a:moveTo>
                    <a:pt x="1274219" y="1601372"/>
                  </a:moveTo>
                  <a:lnTo>
                    <a:pt x="1271563" y="1602293"/>
                  </a:lnTo>
                  <a:lnTo>
                    <a:pt x="1270061" y="1601612"/>
                  </a:lnTo>
                  <a:lnTo>
                    <a:pt x="1269121" y="1598900"/>
                  </a:lnTo>
                  <a:lnTo>
                    <a:pt x="1269822" y="1597455"/>
                  </a:lnTo>
                  <a:lnTo>
                    <a:pt x="1272534" y="1596514"/>
                  </a:lnTo>
                  <a:lnTo>
                    <a:pt x="1273980" y="1597215"/>
                  </a:lnTo>
                  <a:lnTo>
                    <a:pt x="1274920" y="1599927"/>
                  </a:lnTo>
                  <a:lnTo>
                    <a:pt x="1274219" y="1601372"/>
                  </a:lnTo>
                  <a:close/>
                </a:path>
                <a:path w="2244725" h="2284729">
                  <a:moveTo>
                    <a:pt x="731866" y="1542897"/>
                  </a:moveTo>
                  <a:lnTo>
                    <a:pt x="730129" y="1543183"/>
                  </a:lnTo>
                  <a:lnTo>
                    <a:pt x="726041" y="1539791"/>
                  </a:lnTo>
                  <a:lnTo>
                    <a:pt x="725798" y="1529053"/>
                  </a:lnTo>
                  <a:lnTo>
                    <a:pt x="728833" y="1529772"/>
                  </a:lnTo>
                  <a:lnTo>
                    <a:pt x="732265" y="1530544"/>
                  </a:lnTo>
                  <a:lnTo>
                    <a:pt x="735108" y="1538924"/>
                  </a:lnTo>
                  <a:lnTo>
                    <a:pt x="732854" y="1541732"/>
                  </a:lnTo>
                  <a:lnTo>
                    <a:pt x="731866" y="1542897"/>
                  </a:lnTo>
                  <a:close/>
                </a:path>
                <a:path w="2244725" h="2284729">
                  <a:moveTo>
                    <a:pt x="1643475" y="1287046"/>
                  </a:moveTo>
                  <a:lnTo>
                    <a:pt x="1641648" y="1286160"/>
                  </a:lnTo>
                  <a:lnTo>
                    <a:pt x="1639902" y="1284044"/>
                  </a:lnTo>
                  <a:lnTo>
                    <a:pt x="1636698" y="1280282"/>
                  </a:lnTo>
                  <a:lnTo>
                    <a:pt x="1640844" y="1282199"/>
                  </a:lnTo>
                  <a:lnTo>
                    <a:pt x="1643051" y="1283269"/>
                  </a:lnTo>
                  <a:lnTo>
                    <a:pt x="1644471" y="1284991"/>
                  </a:lnTo>
                  <a:lnTo>
                    <a:pt x="1643475" y="1287046"/>
                  </a:lnTo>
                  <a:close/>
                </a:path>
                <a:path w="2244725" h="2284729">
                  <a:moveTo>
                    <a:pt x="1471188" y="956367"/>
                  </a:moveTo>
                  <a:lnTo>
                    <a:pt x="1464351" y="958738"/>
                  </a:lnTo>
                  <a:lnTo>
                    <a:pt x="1461447" y="957846"/>
                  </a:lnTo>
                  <a:lnTo>
                    <a:pt x="1459931" y="956030"/>
                  </a:lnTo>
                  <a:lnTo>
                    <a:pt x="1455863" y="951239"/>
                  </a:lnTo>
                  <a:lnTo>
                    <a:pt x="1458253" y="948638"/>
                  </a:lnTo>
                  <a:lnTo>
                    <a:pt x="1464112" y="951479"/>
                  </a:lnTo>
                  <a:lnTo>
                    <a:pt x="1470561" y="954559"/>
                  </a:lnTo>
                  <a:lnTo>
                    <a:pt x="1471188" y="956367"/>
                  </a:lnTo>
                  <a:close/>
                </a:path>
                <a:path w="2244725" h="2284729">
                  <a:moveTo>
                    <a:pt x="1663934" y="1387099"/>
                  </a:moveTo>
                  <a:lnTo>
                    <a:pt x="1662944" y="1386619"/>
                  </a:lnTo>
                  <a:lnTo>
                    <a:pt x="1661690" y="1383004"/>
                  </a:lnTo>
                  <a:lnTo>
                    <a:pt x="1662170" y="1382015"/>
                  </a:lnTo>
                  <a:lnTo>
                    <a:pt x="1664605" y="1383195"/>
                  </a:lnTo>
                  <a:lnTo>
                    <a:pt x="1665115" y="1384664"/>
                  </a:lnTo>
                  <a:lnTo>
                    <a:pt x="1663934" y="1387099"/>
                  </a:lnTo>
                  <a:close/>
                </a:path>
                <a:path w="2244725" h="2284729">
                  <a:moveTo>
                    <a:pt x="1577404" y="1294012"/>
                  </a:moveTo>
                  <a:lnTo>
                    <a:pt x="1576173" y="1293932"/>
                  </a:lnTo>
                  <a:lnTo>
                    <a:pt x="1575742" y="1292689"/>
                  </a:lnTo>
                  <a:lnTo>
                    <a:pt x="1576424" y="1291187"/>
                  </a:lnTo>
                  <a:lnTo>
                    <a:pt x="1578548" y="1288552"/>
                  </a:lnTo>
                  <a:lnTo>
                    <a:pt x="1579798" y="1288688"/>
                  </a:lnTo>
                  <a:lnTo>
                    <a:pt x="1580778" y="1291512"/>
                  </a:lnTo>
                  <a:lnTo>
                    <a:pt x="1580115" y="1293071"/>
                  </a:lnTo>
                  <a:lnTo>
                    <a:pt x="1577404" y="1294012"/>
                  </a:lnTo>
                  <a:close/>
                </a:path>
                <a:path w="2244725" h="2284729">
                  <a:moveTo>
                    <a:pt x="1597285" y="1344583"/>
                  </a:moveTo>
                  <a:lnTo>
                    <a:pt x="1596295" y="1344104"/>
                  </a:lnTo>
                  <a:lnTo>
                    <a:pt x="1595061" y="1340544"/>
                  </a:lnTo>
                  <a:lnTo>
                    <a:pt x="1595541" y="1339555"/>
                  </a:lnTo>
                  <a:lnTo>
                    <a:pt x="1596739" y="1340089"/>
                  </a:lnTo>
                  <a:lnTo>
                    <a:pt x="1597956" y="1340679"/>
                  </a:lnTo>
                  <a:lnTo>
                    <a:pt x="1598466" y="1342148"/>
                  </a:lnTo>
                  <a:lnTo>
                    <a:pt x="1597285" y="1344583"/>
                  </a:lnTo>
                  <a:close/>
                </a:path>
                <a:path w="2244725" h="2284729">
                  <a:moveTo>
                    <a:pt x="1597852" y="1352424"/>
                  </a:moveTo>
                  <a:lnTo>
                    <a:pt x="1596224" y="1352293"/>
                  </a:lnTo>
                  <a:lnTo>
                    <a:pt x="1596741" y="1351227"/>
                  </a:lnTo>
                  <a:lnTo>
                    <a:pt x="1597314" y="1350143"/>
                  </a:lnTo>
                  <a:lnTo>
                    <a:pt x="1599385" y="1349361"/>
                  </a:lnTo>
                  <a:lnTo>
                    <a:pt x="1601371" y="1349431"/>
                  </a:lnTo>
                  <a:lnTo>
                    <a:pt x="1603604" y="1349480"/>
                  </a:lnTo>
                  <a:lnTo>
                    <a:pt x="1603198" y="1350317"/>
                  </a:lnTo>
                  <a:lnTo>
                    <a:pt x="1597852" y="1352424"/>
                  </a:lnTo>
                  <a:close/>
                </a:path>
                <a:path w="2244725" h="2284729">
                  <a:moveTo>
                    <a:pt x="1441734" y="657730"/>
                  </a:moveTo>
                  <a:lnTo>
                    <a:pt x="1439022" y="658670"/>
                  </a:lnTo>
                  <a:lnTo>
                    <a:pt x="1437772" y="658534"/>
                  </a:lnTo>
                  <a:lnTo>
                    <a:pt x="1437361" y="657348"/>
                  </a:lnTo>
                  <a:lnTo>
                    <a:pt x="1438043" y="655845"/>
                  </a:lnTo>
                  <a:lnTo>
                    <a:pt x="1440167" y="653210"/>
                  </a:lnTo>
                  <a:lnTo>
                    <a:pt x="1441473" y="653326"/>
                  </a:lnTo>
                  <a:lnTo>
                    <a:pt x="1442396" y="656171"/>
                  </a:lnTo>
                  <a:lnTo>
                    <a:pt x="1441734" y="657730"/>
                  </a:lnTo>
                  <a:close/>
                </a:path>
                <a:path w="2244725" h="2284729">
                  <a:moveTo>
                    <a:pt x="1576588" y="1212271"/>
                  </a:moveTo>
                  <a:lnTo>
                    <a:pt x="1572068" y="1213839"/>
                  </a:lnTo>
                  <a:lnTo>
                    <a:pt x="1569646" y="1212148"/>
                  </a:lnTo>
                  <a:lnTo>
                    <a:pt x="1565987" y="1206708"/>
                  </a:lnTo>
                  <a:lnTo>
                    <a:pt x="1566042" y="1205043"/>
                  </a:lnTo>
                  <a:lnTo>
                    <a:pt x="1572037" y="1204989"/>
                  </a:lnTo>
                  <a:lnTo>
                    <a:pt x="1576588" y="1212271"/>
                  </a:lnTo>
                  <a:close/>
                </a:path>
                <a:path w="2244725" h="2284729">
                  <a:moveTo>
                    <a:pt x="1598986" y="257378"/>
                  </a:moveTo>
                  <a:lnTo>
                    <a:pt x="1599189" y="252118"/>
                  </a:lnTo>
                  <a:lnTo>
                    <a:pt x="1599310" y="249734"/>
                  </a:lnTo>
                  <a:lnTo>
                    <a:pt x="1600196" y="247908"/>
                  </a:lnTo>
                  <a:lnTo>
                    <a:pt x="1602174" y="248867"/>
                  </a:lnTo>
                  <a:lnTo>
                    <a:pt x="1602126" y="251099"/>
                  </a:lnTo>
                  <a:lnTo>
                    <a:pt x="1598986" y="257378"/>
                  </a:lnTo>
                  <a:close/>
                </a:path>
                <a:path w="2244725" h="2284729">
                  <a:moveTo>
                    <a:pt x="1082362" y="320355"/>
                  </a:moveTo>
                  <a:lnTo>
                    <a:pt x="1081005" y="320826"/>
                  </a:lnTo>
                  <a:lnTo>
                    <a:pt x="1079447" y="320164"/>
                  </a:lnTo>
                  <a:lnTo>
                    <a:pt x="1076811" y="318040"/>
                  </a:lnTo>
                  <a:lnTo>
                    <a:pt x="1076326" y="317006"/>
                  </a:lnTo>
                  <a:lnTo>
                    <a:pt x="1077682" y="316536"/>
                  </a:lnTo>
                  <a:lnTo>
                    <a:pt x="1079317" y="317234"/>
                  </a:lnTo>
                  <a:lnTo>
                    <a:pt x="1081876" y="319321"/>
                  </a:lnTo>
                  <a:lnTo>
                    <a:pt x="1082362" y="320355"/>
                  </a:lnTo>
                  <a:close/>
                </a:path>
                <a:path w="2244725" h="2284729">
                  <a:moveTo>
                    <a:pt x="1538806" y="544318"/>
                  </a:moveTo>
                  <a:lnTo>
                    <a:pt x="1537556" y="544182"/>
                  </a:lnTo>
                  <a:lnTo>
                    <a:pt x="1536576" y="541358"/>
                  </a:lnTo>
                  <a:lnTo>
                    <a:pt x="1537258" y="539855"/>
                  </a:lnTo>
                  <a:lnTo>
                    <a:pt x="1538594" y="539329"/>
                  </a:lnTo>
                  <a:lnTo>
                    <a:pt x="1539950" y="538858"/>
                  </a:lnTo>
                  <a:lnTo>
                    <a:pt x="1541200" y="538994"/>
                  </a:lnTo>
                  <a:lnTo>
                    <a:pt x="1541611" y="540181"/>
                  </a:lnTo>
                  <a:lnTo>
                    <a:pt x="1540930" y="541683"/>
                  </a:lnTo>
                  <a:lnTo>
                    <a:pt x="1538806" y="544318"/>
                  </a:lnTo>
                  <a:close/>
                </a:path>
                <a:path w="2244725" h="2284729">
                  <a:moveTo>
                    <a:pt x="1384546" y="587376"/>
                  </a:moveTo>
                  <a:lnTo>
                    <a:pt x="1381834" y="588317"/>
                  </a:lnTo>
                  <a:lnTo>
                    <a:pt x="1380585" y="588181"/>
                  </a:lnTo>
                  <a:lnTo>
                    <a:pt x="1380173" y="586994"/>
                  </a:lnTo>
                  <a:lnTo>
                    <a:pt x="1380855" y="585492"/>
                  </a:lnTo>
                  <a:lnTo>
                    <a:pt x="1382979" y="582857"/>
                  </a:lnTo>
                  <a:lnTo>
                    <a:pt x="1384209" y="582936"/>
                  </a:lnTo>
                  <a:lnTo>
                    <a:pt x="1385208" y="585817"/>
                  </a:lnTo>
                  <a:lnTo>
                    <a:pt x="1384546" y="587376"/>
                  </a:lnTo>
                  <a:close/>
                </a:path>
                <a:path w="2244725" h="2284729">
                  <a:moveTo>
                    <a:pt x="751904" y="1498290"/>
                  </a:moveTo>
                  <a:lnTo>
                    <a:pt x="749192" y="1499231"/>
                  </a:lnTo>
                  <a:lnTo>
                    <a:pt x="747943" y="1499095"/>
                  </a:lnTo>
                  <a:lnTo>
                    <a:pt x="747531" y="1497908"/>
                  </a:lnTo>
                  <a:lnTo>
                    <a:pt x="748213" y="1496406"/>
                  </a:lnTo>
                  <a:lnTo>
                    <a:pt x="750337" y="1493771"/>
                  </a:lnTo>
                  <a:lnTo>
                    <a:pt x="751587" y="1493907"/>
                  </a:lnTo>
                  <a:lnTo>
                    <a:pt x="752566" y="1496731"/>
                  </a:lnTo>
                  <a:lnTo>
                    <a:pt x="751904" y="1498290"/>
                  </a:lnTo>
                  <a:close/>
                </a:path>
                <a:path w="2244725" h="2284729">
                  <a:moveTo>
                    <a:pt x="1369515" y="57478"/>
                  </a:moveTo>
                  <a:lnTo>
                    <a:pt x="1364146" y="48201"/>
                  </a:lnTo>
                  <a:lnTo>
                    <a:pt x="1363486" y="45202"/>
                  </a:lnTo>
                  <a:lnTo>
                    <a:pt x="1368062" y="43615"/>
                  </a:lnTo>
                  <a:lnTo>
                    <a:pt x="1371177" y="47851"/>
                  </a:lnTo>
                  <a:lnTo>
                    <a:pt x="1369515" y="57478"/>
                  </a:lnTo>
                  <a:close/>
                </a:path>
                <a:path w="2244725" h="2284729">
                  <a:moveTo>
                    <a:pt x="1054830" y="297183"/>
                  </a:moveTo>
                  <a:lnTo>
                    <a:pt x="1051214" y="298438"/>
                  </a:lnTo>
                  <a:lnTo>
                    <a:pt x="1050224" y="297958"/>
                  </a:lnTo>
                  <a:lnTo>
                    <a:pt x="1050815" y="296741"/>
                  </a:lnTo>
                  <a:lnTo>
                    <a:pt x="1051349" y="295543"/>
                  </a:lnTo>
                  <a:lnTo>
                    <a:pt x="1052818" y="295033"/>
                  </a:lnTo>
                  <a:lnTo>
                    <a:pt x="1054092" y="295604"/>
                  </a:lnTo>
                  <a:lnTo>
                    <a:pt x="1055310" y="296194"/>
                  </a:lnTo>
                  <a:lnTo>
                    <a:pt x="1054830" y="297183"/>
                  </a:lnTo>
                  <a:close/>
                </a:path>
                <a:path w="2244725" h="2284729">
                  <a:moveTo>
                    <a:pt x="1375253" y="95740"/>
                  </a:moveTo>
                  <a:lnTo>
                    <a:pt x="1373625" y="95608"/>
                  </a:lnTo>
                  <a:lnTo>
                    <a:pt x="1374142" y="94543"/>
                  </a:lnTo>
                  <a:lnTo>
                    <a:pt x="1374715" y="93458"/>
                  </a:lnTo>
                  <a:lnTo>
                    <a:pt x="1376786" y="92676"/>
                  </a:lnTo>
                  <a:lnTo>
                    <a:pt x="1378772" y="92747"/>
                  </a:lnTo>
                  <a:lnTo>
                    <a:pt x="1380968" y="92872"/>
                  </a:lnTo>
                  <a:lnTo>
                    <a:pt x="1380599" y="93632"/>
                  </a:lnTo>
                  <a:lnTo>
                    <a:pt x="1375253" y="95740"/>
                  </a:lnTo>
                  <a:close/>
                </a:path>
                <a:path w="2244725" h="2284729">
                  <a:moveTo>
                    <a:pt x="1604986" y="670349"/>
                  </a:moveTo>
                  <a:lnTo>
                    <a:pt x="1601847" y="668779"/>
                  </a:lnTo>
                  <a:lnTo>
                    <a:pt x="1600686" y="668169"/>
                  </a:lnTo>
                  <a:lnTo>
                    <a:pt x="1599950" y="666779"/>
                  </a:lnTo>
                  <a:lnTo>
                    <a:pt x="1600848" y="662797"/>
                  </a:lnTo>
                  <a:lnTo>
                    <a:pt x="1616078" y="660173"/>
                  </a:lnTo>
                  <a:lnTo>
                    <a:pt x="1617861" y="665314"/>
                  </a:lnTo>
                  <a:lnTo>
                    <a:pt x="1604986" y="670349"/>
                  </a:lnTo>
                  <a:close/>
                </a:path>
                <a:path w="2244725" h="2284729">
                  <a:moveTo>
                    <a:pt x="1674233" y="344759"/>
                  </a:moveTo>
                  <a:lnTo>
                    <a:pt x="1671747" y="345621"/>
                  </a:lnTo>
                  <a:lnTo>
                    <a:pt x="1671743" y="343787"/>
                  </a:lnTo>
                  <a:lnTo>
                    <a:pt x="1674401" y="338308"/>
                  </a:lnTo>
                  <a:lnTo>
                    <a:pt x="1676262" y="335827"/>
                  </a:lnTo>
                  <a:lnTo>
                    <a:pt x="1678070" y="335200"/>
                  </a:lnTo>
                  <a:lnTo>
                    <a:pt x="1678073" y="337034"/>
                  </a:lnTo>
                  <a:lnTo>
                    <a:pt x="1676131" y="342202"/>
                  </a:lnTo>
                  <a:lnTo>
                    <a:pt x="1674233" y="344759"/>
                  </a:lnTo>
                  <a:close/>
                </a:path>
                <a:path w="2244725" h="2284729">
                  <a:moveTo>
                    <a:pt x="1557240" y="76419"/>
                  </a:moveTo>
                  <a:lnTo>
                    <a:pt x="1554585" y="77340"/>
                  </a:lnTo>
                  <a:lnTo>
                    <a:pt x="1553082" y="76658"/>
                  </a:lnTo>
                  <a:lnTo>
                    <a:pt x="1552142" y="73946"/>
                  </a:lnTo>
                  <a:lnTo>
                    <a:pt x="1552843" y="72501"/>
                  </a:lnTo>
                  <a:lnTo>
                    <a:pt x="1555555" y="71560"/>
                  </a:lnTo>
                  <a:lnTo>
                    <a:pt x="1557001" y="72261"/>
                  </a:lnTo>
                  <a:lnTo>
                    <a:pt x="1557941" y="74973"/>
                  </a:lnTo>
                  <a:lnTo>
                    <a:pt x="1557240" y="76419"/>
                  </a:lnTo>
                  <a:close/>
                </a:path>
                <a:path w="2244725" h="2284729">
                  <a:moveTo>
                    <a:pt x="1566172" y="70599"/>
                  </a:moveTo>
                  <a:lnTo>
                    <a:pt x="1563460" y="71540"/>
                  </a:lnTo>
                  <a:lnTo>
                    <a:pt x="1562014" y="70839"/>
                  </a:lnTo>
                  <a:lnTo>
                    <a:pt x="1561074" y="68127"/>
                  </a:lnTo>
                  <a:lnTo>
                    <a:pt x="1561775" y="66682"/>
                  </a:lnTo>
                  <a:lnTo>
                    <a:pt x="1564487" y="65741"/>
                  </a:lnTo>
                  <a:lnTo>
                    <a:pt x="1565933" y="66442"/>
                  </a:lnTo>
                  <a:lnTo>
                    <a:pt x="1566873" y="69154"/>
                  </a:lnTo>
                  <a:lnTo>
                    <a:pt x="1566172" y="70599"/>
                  </a:lnTo>
                  <a:close/>
                </a:path>
                <a:path w="2244725" h="2284729">
                  <a:moveTo>
                    <a:pt x="1451568" y="143131"/>
                  </a:moveTo>
                  <a:lnTo>
                    <a:pt x="1448913" y="144052"/>
                  </a:lnTo>
                  <a:lnTo>
                    <a:pt x="1448088" y="143135"/>
                  </a:lnTo>
                  <a:lnTo>
                    <a:pt x="1448409" y="141505"/>
                  </a:lnTo>
                  <a:lnTo>
                    <a:pt x="1448786" y="139855"/>
                  </a:lnTo>
                  <a:lnTo>
                    <a:pt x="1450166" y="138174"/>
                  </a:lnTo>
                  <a:lnTo>
                    <a:pt x="1452878" y="137233"/>
                  </a:lnTo>
                  <a:lnTo>
                    <a:pt x="1453702" y="138150"/>
                  </a:lnTo>
                  <a:lnTo>
                    <a:pt x="1452947" y="141450"/>
                  </a:lnTo>
                  <a:lnTo>
                    <a:pt x="1451568" y="143131"/>
                  </a:lnTo>
                  <a:close/>
                </a:path>
                <a:path w="2244725" h="2284729">
                  <a:moveTo>
                    <a:pt x="1604653" y="658439"/>
                  </a:moveTo>
                  <a:lnTo>
                    <a:pt x="1601941" y="659380"/>
                  </a:lnTo>
                  <a:lnTo>
                    <a:pt x="1602447" y="657369"/>
                  </a:lnTo>
                  <a:lnTo>
                    <a:pt x="1606312" y="651725"/>
                  </a:lnTo>
                  <a:lnTo>
                    <a:pt x="1608965" y="648969"/>
                  </a:lnTo>
                  <a:lnTo>
                    <a:pt x="1611620" y="648048"/>
                  </a:lnTo>
                  <a:lnTo>
                    <a:pt x="1611152" y="649983"/>
                  </a:lnTo>
                  <a:lnTo>
                    <a:pt x="1609239" y="652862"/>
                  </a:lnTo>
                  <a:lnTo>
                    <a:pt x="1607306" y="655684"/>
                  </a:lnTo>
                  <a:lnTo>
                    <a:pt x="1604653" y="658439"/>
                  </a:lnTo>
                  <a:close/>
                </a:path>
                <a:path w="2244725" h="2284729">
                  <a:moveTo>
                    <a:pt x="1467779" y="268897"/>
                  </a:moveTo>
                  <a:lnTo>
                    <a:pt x="1466355" y="268442"/>
                  </a:lnTo>
                  <a:lnTo>
                    <a:pt x="1466308" y="266116"/>
                  </a:lnTo>
                  <a:lnTo>
                    <a:pt x="1466276" y="261824"/>
                  </a:lnTo>
                  <a:lnTo>
                    <a:pt x="1471371" y="259360"/>
                  </a:lnTo>
                  <a:lnTo>
                    <a:pt x="1473943" y="264038"/>
                  </a:lnTo>
                  <a:lnTo>
                    <a:pt x="1472701" y="266114"/>
                  </a:lnTo>
                  <a:lnTo>
                    <a:pt x="1467779" y="268897"/>
                  </a:lnTo>
                  <a:close/>
                </a:path>
                <a:path w="2244725" h="2284729">
                  <a:moveTo>
                    <a:pt x="1780518" y="1226288"/>
                  </a:moveTo>
                  <a:lnTo>
                    <a:pt x="1776450" y="1227699"/>
                  </a:lnTo>
                  <a:lnTo>
                    <a:pt x="1774439" y="1227194"/>
                  </a:lnTo>
                  <a:lnTo>
                    <a:pt x="1773499" y="1224482"/>
                  </a:lnTo>
                  <a:lnTo>
                    <a:pt x="1774765" y="1222841"/>
                  </a:lnTo>
                  <a:lnTo>
                    <a:pt x="1778833" y="1221430"/>
                  </a:lnTo>
                  <a:lnTo>
                    <a:pt x="1780844" y="1221935"/>
                  </a:lnTo>
                  <a:lnTo>
                    <a:pt x="1781784" y="1224647"/>
                  </a:lnTo>
                  <a:lnTo>
                    <a:pt x="1780518" y="1226288"/>
                  </a:lnTo>
                  <a:close/>
                </a:path>
                <a:path w="2244725" h="2284729">
                  <a:moveTo>
                    <a:pt x="1145035" y="354693"/>
                  </a:moveTo>
                  <a:lnTo>
                    <a:pt x="1141620" y="350688"/>
                  </a:lnTo>
                  <a:lnTo>
                    <a:pt x="1139721" y="348498"/>
                  </a:lnTo>
                  <a:lnTo>
                    <a:pt x="1138575" y="345922"/>
                  </a:lnTo>
                  <a:lnTo>
                    <a:pt x="1140457" y="342041"/>
                  </a:lnTo>
                  <a:lnTo>
                    <a:pt x="1143688" y="344971"/>
                  </a:lnTo>
                  <a:lnTo>
                    <a:pt x="1144391" y="349917"/>
                  </a:lnTo>
                  <a:lnTo>
                    <a:pt x="1145035" y="354693"/>
                  </a:lnTo>
                  <a:close/>
                </a:path>
                <a:path w="2244725" h="2284729">
                  <a:moveTo>
                    <a:pt x="1276740" y="499010"/>
                  </a:moveTo>
                  <a:lnTo>
                    <a:pt x="1272672" y="500421"/>
                  </a:lnTo>
                  <a:lnTo>
                    <a:pt x="1270720" y="500085"/>
                  </a:lnTo>
                  <a:lnTo>
                    <a:pt x="1269936" y="497825"/>
                  </a:lnTo>
                  <a:lnTo>
                    <a:pt x="1271261" y="496353"/>
                  </a:lnTo>
                  <a:lnTo>
                    <a:pt x="1275329" y="494942"/>
                  </a:lnTo>
                  <a:lnTo>
                    <a:pt x="1277281" y="495278"/>
                  </a:lnTo>
                  <a:lnTo>
                    <a:pt x="1278065" y="497538"/>
                  </a:lnTo>
                  <a:lnTo>
                    <a:pt x="1276740" y="499010"/>
                  </a:lnTo>
                  <a:close/>
                </a:path>
                <a:path w="2244725" h="2284729">
                  <a:moveTo>
                    <a:pt x="1310752" y="593793"/>
                  </a:moveTo>
                  <a:lnTo>
                    <a:pt x="1307136" y="595047"/>
                  </a:lnTo>
                  <a:lnTo>
                    <a:pt x="1306147" y="594567"/>
                  </a:lnTo>
                  <a:lnTo>
                    <a:pt x="1307328" y="592132"/>
                  </a:lnTo>
                  <a:lnTo>
                    <a:pt x="1308797" y="591623"/>
                  </a:lnTo>
                  <a:lnTo>
                    <a:pt x="1311232" y="592804"/>
                  </a:lnTo>
                  <a:lnTo>
                    <a:pt x="1310752" y="593793"/>
                  </a:lnTo>
                  <a:close/>
                </a:path>
                <a:path w="2244725" h="2284729">
                  <a:moveTo>
                    <a:pt x="1288200" y="500478"/>
                  </a:moveTo>
                  <a:lnTo>
                    <a:pt x="1284132" y="501889"/>
                  </a:lnTo>
                  <a:lnTo>
                    <a:pt x="1282121" y="501384"/>
                  </a:lnTo>
                  <a:lnTo>
                    <a:pt x="1281180" y="498672"/>
                  </a:lnTo>
                  <a:lnTo>
                    <a:pt x="1282447" y="497031"/>
                  </a:lnTo>
                  <a:lnTo>
                    <a:pt x="1286515" y="495620"/>
                  </a:lnTo>
                  <a:lnTo>
                    <a:pt x="1288525" y="496125"/>
                  </a:lnTo>
                  <a:lnTo>
                    <a:pt x="1289466" y="498837"/>
                  </a:lnTo>
                  <a:lnTo>
                    <a:pt x="1288200" y="500478"/>
                  </a:lnTo>
                  <a:close/>
                </a:path>
                <a:path w="2244725" h="2284729">
                  <a:moveTo>
                    <a:pt x="1242092" y="316981"/>
                  </a:moveTo>
                  <a:lnTo>
                    <a:pt x="1238476" y="318235"/>
                  </a:lnTo>
                  <a:lnTo>
                    <a:pt x="1237487" y="317756"/>
                  </a:lnTo>
                  <a:lnTo>
                    <a:pt x="1238668" y="315321"/>
                  </a:lnTo>
                  <a:lnTo>
                    <a:pt x="1240137" y="314811"/>
                  </a:lnTo>
                  <a:lnTo>
                    <a:pt x="1242572" y="315992"/>
                  </a:lnTo>
                  <a:lnTo>
                    <a:pt x="1242092" y="316981"/>
                  </a:lnTo>
                  <a:close/>
                </a:path>
                <a:path w="2244725" h="2284729">
                  <a:moveTo>
                    <a:pt x="1302715" y="509115"/>
                  </a:moveTo>
                  <a:lnTo>
                    <a:pt x="1300003" y="510055"/>
                  </a:lnTo>
                  <a:lnTo>
                    <a:pt x="1298557" y="509354"/>
                  </a:lnTo>
                  <a:lnTo>
                    <a:pt x="1297617" y="506642"/>
                  </a:lnTo>
                  <a:lnTo>
                    <a:pt x="1298318" y="505197"/>
                  </a:lnTo>
                  <a:lnTo>
                    <a:pt x="1301030" y="504256"/>
                  </a:lnTo>
                  <a:lnTo>
                    <a:pt x="1302532" y="504937"/>
                  </a:lnTo>
                  <a:lnTo>
                    <a:pt x="1303416" y="507669"/>
                  </a:lnTo>
                  <a:lnTo>
                    <a:pt x="1302715" y="509115"/>
                  </a:lnTo>
                  <a:close/>
                </a:path>
                <a:path w="2244725" h="2284729">
                  <a:moveTo>
                    <a:pt x="1212824" y="396117"/>
                  </a:moveTo>
                  <a:lnTo>
                    <a:pt x="1209983" y="387926"/>
                  </a:lnTo>
                  <a:lnTo>
                    <a:pt x="1210801" y="385174"/>
                  </a:lnTo>
                  <a:lnTo>
                    <a:pt x="1214869" y="383763"/>
                  </a:lnTo>
                  <a:lnTo>
                    <a:pt x="1216897" y="384135"/>
                  </a:lnTo>
                  <a:lnTo>
                    <a:pt x="1217720" y="386508"/>
                  </a:lnTo>
                  <a:lnTo>
                    <a:pt x="1216885" y="389393"/>
                  </a:lnTo>
                  <a:lnTo>
                    <a:pt x="1212824" y="396117"/>
                  </a:lnTo>
                  <a:close/>
                </a:path>
                <a:path w="2244725" h="2284729">
                  <a:moveTo>
                    <a:pt x="1228196" y="521289"/>
                  </a:moveTo>
                  <a:lnTo>
                    <a:pt x="1224580" y="522543"/>
                  </a:lnTo>
                  <a:lnTo>
                    <a:pt x="1223591" y="522063"/>
                  </a:lnTo>
                  <a:lnTo>
                    <a:pt x="1224772" y="519628"/>
                  </a:lnTo>
                  <a:lnTo>
                    <a:pt x="1226241" y="519119"/>
                  </a:lnTo>
                  <a:lnTo>
                    <a:pt x="1228676" y="520300"/>
                  </a:lnTo>
                  <a:lnTo>
                    <a:pt x="1228196" y="521289"/>
                  </a:lnTo>
                  <a:close/>
                </a:path>
                <a:path w="2244725" h="2284729">
                  <a:moveTo>
                    <a:pt x="1130373" y="227187"/>
                  </a:moveTo>
                  <a:lnTo>
                    <a:pt x="1125683" y="228814"/>
                  </a:lnTo>
                  <a:lnTo>
                    <a:pt x="1124385" y="227808"/>
                  </a:lnTo>
                  <a:lnTo>
                    <a:pt x="1124480" y="224611"/>
                  </a:lnTo>
                  <a:lnTo>
                    <a:pt x="1124586" y="222549"/>
                  </a:lnTo>
                  <a:lnTo>
                    <a:pt x="1124402" y="219828"/>
                  </a:lnTo>
                  <a:lnTo>
                    <a:pt x="1123381" y="216701"/>
                  </a:lnTo>
                  <a:lnTo>
                    <a:pt x="1130637" y="222475"/>
                  </a:lnTo>
                  <a:lnTo>
                    <a:pt x="1131830" y="225732"/>
                  </a:lnTo>
                  <a:lnTo>
                    <a:pt x="1130373" y="227187"/>
                  </a:lnTo>
                  <a:close/>
                </a:path>
                <a:path w="2244725" h="2284729">
                  <a:moveTo>
                    <a:pt x="1182903" y="441431"/>
                  </a:moveTo>
                  <a:lnTo>
                    <a:pt x="1181914" y="440951"/>
                  </a:lnTo>
                  <a:lnTo>
                    <a:pt x="1180679" y="437392"/>
                  </a:lnTo>
                  <a:lnTo>
                    <a:pt x="1181159" y="436403"/>
                  </a:lnTo>
                  <a:lnTo>
                    <a:pt x="1182357" y="436936"/>
                  </a:lnTo>
                  <a:lnTo>
                    <a:pt x="1183575" y="437527"/>
                  </a:lnTo>
                  <a:lnTo>
                    <a:pt x="1184084" y="438996"/>
                  </a:lnTo>
                  <a:lnTo>
                    <a:pt x="1182903" y="441431"/>
                  </a:lnTo>
                  <a:close/>
                </a:path>
                <a:path w="2244725" h="2284729">
                  <a:moveTo>
                    <a:pt x="1210185" y="382666"/>
                  </a:moveTo>
                  <a:lnTo>
                    <a:pt x="1206569" y="383920"/>
                  </a:lnTo>
                  <a:lnTo>
                    <a:pt x="1205579" y="383441"/>
                  </a:lnTo>
                  <a:lnTo>
                    <a:pt x="1206760" y="381006"/>
                  </a:lnTo>
                  <a:lnTo>
                    <a:pt x="1208229" y="380496"/>
                  </a:lnTo>
                  <a:lnTo>
                    <a:pt x="1210664" y="381677"/>
                  </a:lnTo>
                  <a:lnTo>
                    <a:pt x="1210185" y="382666"/>
                  </a:lnTo>
                  <a:close/>
                </a:path>
                <a:path w="2244725" h="2284729">
                  <a:moveTo>
                    <a:pt x="1267459" y="573176"/>
                  </a:moveTo>
                  <a:lnTo>
                    <a:pt x="1265831" y="573044"/>
                  </a:lnTo>
                  <a:lnTo>
                    <a:pt x="1266348" y="571979"/>
                  </a:lnTo>
                  <a:lnTo>
                    <a:pt x="1266921" y="570894"/>
                  </a:lnTo>
                  <a:lnTo>
                    <a:pt x="1268992" y="570113"/>
                  </a:lnTo>
                  <a:lnTo>
                    <a:pt x="1270979" y="570183"/>
                  </a:lnTo>
                  <a:lnTo>
                    <a:pt x="1273174" y="570308"/>
                  </a:lnTo>
                  <a:lnTo>
                    <a:pt x="1272805" y="571069"/>
                  </a:lnTo>
                  <a:lnTo>
                    <a:pt x="1267459" y="573176"/>
                  </a:lnTo>
                  <a:close/>
                </a:path>
                <a:path w="2244725" h="2284729">
                  <a:moveTo>
                    <a:pt x="1199474" y="394672"/>
                  </a:moveTo>
                  <a:lnTo>
                    <a:pt x="1198484" y="394192"/>
                  </a:lnTo>
                  <a:lnTo>
                    <a:pt x="1197250" y="390633"/>
                  </a:lnTo>
                  <a:lnTo>
                    <a:pt x="1197730" y="389644"/>
                  </a:lnTo>
                  <a:lnTo>
                    <a:pt x="1198928" y="390178"/>
                  </a:lnTo>
                  <a:lnTo>
                    <a:pt x="1200145" y="390768"/>
                  </a:lnTo>
                  <a:lnTo>
                    <a:pt x="1200655" y="392237"/>
                  </a:lnTo>
                  <a:lnTo>
                    <a:pt x="1199474" y="394672"/>
                  </a:lnTo>
                  <a:close/>
                </a:path>
              </a:pathLst>
            </a:custGeom>
            <a:solidFill>
              <a:srgbClr val="264D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41582" y="5905500"/>
            <a:ext cx="7667624" cy="22478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201764" y="1219078"/>
            <a:ext cx="11229340" cy="444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95"/>
              </a:spcBef>
            </a:pPr>
            <a:r>
              <a:rPr sz="6400" b="1" spc="-10" dirty="0">
                <a:solidFill>
                  <a:srgbClr val="38484E"/>
                </a:solidFill>
                <a:latin typeface="Verdana"/>
                <a:cs typeface="Verdana"/>
              </a:rPr>
              <a:t>Công</a:t>
            </a:r>
            <a:r>
              <a:rPr sz="6400" b="1" spc="-509" dirty="0">
                <a:solidFill>
                  <a:srgbClr val="38484E"/>
                </a:solidFill>
                <a:latin typeface="Verdana"/>
                <a:cs typeface="Verdana"/>
              </a:rPr>
              <a:t> </a:t>
            </a:r>
            <a:r>
              <a:rPr sz="6400" b="1" spc="-55" dirty="0">
                <a:solidFill>
                  <a:srgbClr val="38484E"/>
                </a:solidFill>
                <a:latin typeface="Verdana"/>
                <a:cs typeface="Verdana"/>
              </a:rPr>
              <a:t>ty</a:t>
            </a:r>
            <a:r>
              <a:rPr sz="6400" b="1" spc="-465" dirty="0">
                <a:solidFill>
                  <a:srgbClr val="38484E"/>
                </a:solidFill>
                <a:latin typeface="Verdana"/>
                <a:cs typeface="Verdana"/>
              </a:rPr>
              <a:t> </a:t>
            </a:r>
            <a:r>
              <a:rPr sz="6400" b="1" dirty="0">
                <a:solidFill>
                  <a:srgbClr val="38484E"/>
                </a:solidFill>
                <a:latin typeface="Verdana"/>
                <a:cs typeface="Verdana"/>
              </a:rPr>
              <a:t>Cổ</a:t>
            </a:r>
            <a:r>
              <a:rPr sz="6400" b="1" spc="-465" dirty="0">
                <a:solidFill>
                  <a:srgbClr val="38484E"/>
                </a:solidFill>
                <a:latin typeface="Verdana"/>
                <a:cs typeface="Verdana"/>
              </a:rPr>
              <a:t> </a:t>
            </a:r>
            <a:r>
              <a:rPr sz="6400" b="1" spc="-125" dirty="0">
                <a:solidFill>
                  <a:srgbClr val="38484E"/>
                </a:solidFill>
                <a:latin typeface="Verdana"/>
                <a:cs typeface="Verdana"/>
              </a:rPr>
              <a:t>phần</a:t>
            </a:r>
            <a:r>
              <a:rPr sz="6400" b="1" spc="-420" dirty="0">
                <a:solidFill>
                  <a:srgbClr val="38484E"/>
                </a:solidFill>
                <a:latin typeface="Verdana"/>
                <a:cs typeface="Verdana"/>
              </a:rPr>
              <a:t> </a:t>
            </a:r>
            <a:r>
              <a:rPr sz="6400" b="1" spc="-20" dirty="0">
                <a:solidFill>
                  <a:srgbClr val="38484E"/>
                </a:solidFill>
                <a:latin typeface="Verdana"/>
                <a:cs typeface="Verdana"/>
              </a:rPr>
              <a:t>bóng </a:t>
            </a:r>
            <a:r>
              <a:rPr sz="6400" b="1" spc="-80" dirty="0">
                <a:solidFill>
                  <a:srgbClr val="38484E"/>
                </a:solidFill>
                <a:latin typeface="Verdana"/>
                <a:cs typeface="Verdana"/>
              </a:rPr>
              <a:t>đèn</a:t>
            </a:r>
            <a:r>
              <a:rPr sz="6400" b="1" spc="-459" dirty="0">
                <a:solidFill>
                  <a:srgbClr val="38484E"/>
                </a:solidFill>
                <a:latin typeface="Verdana"/>
                <a:cs typeface="Verdana"/>
              </a:rPr>
              <a:t> </a:t>
            </a:r>
            <a:r>
              <a:rPr sz="6400" b="1" spc="-65" dirty="0">
                <a:solidFill>
                  <a:srgbClr val="38484E"/>
                </a:solidFill>
                <a:latin typeface="Verdana"/>
                <a:cs typeface="Verdana"/>
              </a:rPr>
              <a:t>phích</a:t>
            </a:r>
            <a:r>
              <a:rPr sz="6400" b="1" spc="-455" dirty="0">
                <a:solidFill>
                  <a:srgbClr val="38484E"/>
                </a:solidFill>
                <a:latin typeface="Verdana"/>
                <a:cs typeface="Verdana"/>
              </a:rPr>
              <a:t> </a:t>
            </a:r>
            <a:r>
              <a:rPr sz="6400" b="1" spc="-80" dirty="0">
                <a:solidFill>
                  <a:srgbClr val="38484E"/>
                </a:solidFill>
                <a:latin typeface="Verdana"/>
                <a:cs typeface="Verdana"/>
              </a:rPr>
              <a:t>nước</a:t>
            </a:r>
            <a:r>
              <a:rPr sz="6400" b="1" spc="-455" dirty="0">
                <a:solidFill>
                  <a:srgbClr val="38484E"/>
                </a:solidFill>
                <a:latin typeface="Verdana"/>
                <a:cs typeface="Verdana"/>
              </a:rPr>
              <a:t> </a:t>
            </a:r>
            <a:r>
              <a:rPr sz="6400" b="1" spc="-20" dirty="0">
                <a:solidFill>
                  <a:srgbClr val="38484E"/>
                </a:solidFill>
                <a:latin typeface="Verdana"/>
                <a:cs typeface="Verdana"/>
              </a:rPr>
              <a:t>Rạng </a:t>
            </a:r>
            <a:r>
              <a:rPr sz="6400" b="1" spc="-10" dirty="0">
                <a:solidFill>
                  <a:srgbClr val="38484E"/>
                </a:solidFill>
                <a:latin typeface="Verdana"/>
                <a:cs typeface="Verdana"/>
              </a:rPr>
              <a:t>Đông</a:t>
            </a:r>
            <a:r>
              <a:rPr sz="6400" b="1" spc="-515" dirty="0">
                <a:solidFill>
                  <a:srgbClr val="38484E"/>
                </a:solidFill>
                <a:latin typeface="Verdana"/>
                <a:cs typeface="Verdana"/>
              </a:rPr>
              <a:t> </a:t>
            </a:r>
            <a:r>
              <a:rPr sz="6400" b="1" spc="-240" dirty="0">
                <a:solidFill>
                  <a:srgbClr val="38484E"/>
                </a:solidFill>
                <a:latin typeface="Verdana"/>
                <a:cs typeface="Verdana"/>
              </a:rPr>
              <a:t>và</a:t>
            </a:r>
            <a:r>
              <a:rPr sz="6400" b="1" spc="-330" dirty="0">
                <a:solidFill>
                  <a:srgbClr val="38484E"/>
                </a:solidFill>
                <a:latin typeface="Verdana"/>
                <a:cs typeface="Verdana"/>
              </a:rPr>
              <a:t> </a:t>
            </a:r>
            <a:r>
              <a:rPr sz="6400" b="1" spc="-140" dirty="0">
                <a:solidFill>
                  <a:srgbClr val="38484E"/>
                </a:solidFill>
                <a:latin typeface="Verdana"/>
                <a:cs typeface="Verdana"/>
              </a:rPr>
              <a:t>vụ</a:t>
            </a:r>
            <a:r>
              <a:rPr sz="6400" b="1" spc="-405" dirty="0">
                <a:solidFill>
                  <a:srgbClr val="38484E"/>
                </a:solidFill>
                <a:latin typeface="Verdana"/>
                <a:cs typeface="Verdana"/>
              </a:rPr>
              <a:t> </a:t>
            </a:r>
            <a:r>
              <a:rPr sz="6400" b="1" spc="-110" dirty="0">
                <a:solidFill>
                  <a:srgbClr val="38484E"/>
                </a:solidFill>
                <a:latin typeface="Verdana"/>
                <a:cs typeface="Verdana"/>
              </a:rPr>
              <a:t>cháy</a:t>
            </a:r>
            <a:r>
              <a:rPr sz="6400" b="1" spc="-405" dirty="0">
                <a:solidFill>
                  <a:srgbClr val="38484E"/>
                </a:solidFill>
                <a:latin typeface="Verdana"/>
                <a:cs typeface="Verdana"/>
              </a:rPr>
              <a:t> </a:t>
            </a:r>
            <a:r>
              <a:rPr sz="6400" b="1" spc="-170" dirty="0">
                <a:solidFill>
                  <a:srgbClr val="38484E"/>
                </a:solidFill>
                <a:latin typeface="Verdana"/>
                <a:cs typeface="Verdana"/>
              </a:rPr>
              <a:t>nhà</a:t>
            </a:r>
            <a:r>
              <a:rPr sz="6400" b="1" spc="-380" dirty="0">
                <a:solidFill>
                  <a:srgbClr val="38484E"/>
                </a:solidFill>
                <a:latin typeface="Verdana"/>
                <a:cs typeface="Verdana"/>
              </a:rPr>
              <a:t> </a:t>
            </a:r>
            <a:r>
              <a:rPr sz="6400" b="1" spc="-90" dirty="0">
                <a:solidFill>
                  <a:srgbClr val="38484E"/>
                </a:solidFill>
                <a:latin typeface="Verdana"/>
                <a:cs typeface="Verdana"/>
              </a:rPr>
              <a:t>máy </a:t>
            </a:r>
            <a:r>
              <a:rPr sz="6400" b="1" spc="-245" dirty="0">
                <a:solidFill>
                  <a:srgbClr val="38484E"/>
                </a:solidFill>
                <a:latin typeface="Verdana"/>
                <a:cs typeface="Verdana"/>
              </a:rPr>
              <a:t>sản</a:t>
            </a:r>
            <a:r>
              <a:rPr sz="6400" b="1" spc="-305" dirty="0">
                <a:solidFill>
                  <a:srgbClr val="38484E"/>
                </a:solidFill>
                <a:latin typeface="Verdana"/>
                <a:cs typeface="Verdana"/>
              </a:rPr>
              <a:t> </a:t>
            </a:r>
            <a:r>
              <a:rPr sz="6400" b="1" spc="-20" dirty="0">
                <a:solidFill>
                  <a:srgbClr val="38484E"/>
                </a:solidFill>
                <a:latin typeface="Verdana"/>
                <a:cs typeface="Verdana"/>
              </a:rPr>
              <a:t>xuất</a:t>
            </a:r>
            <a:endParaRPr sz="6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BE3D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81000" y="3245480"/>
            <a:ext cx="10986135" cy="6884034"/>
            <a:chOff x="344973" y="3402960"/>
            <a:chExt cx="10986135" cy="6884034"/>
          </a:xfrm>
        </p:grpSpPr>
        <p:sp>
          <p:nvSpPr>
            <p:cNvPr id="4" name="object 4"/>
            <p:cNvSpPr/>
            <p:nvPr/>
          </p:nvSpPr>
          <p:spPr>
            <a:xfrm>
              <a:off x="776754" y="3402960"/>
              <a:ext cx="10554335" cy="6884034"/>
            </a:xfrm>
            <a:custGeom>
              <a:avLst/>
              <a:gdLst/>
              <a:ahLst/>
              <a:cxnLst/>
              <a:rect l="l" t="t" r="r" b="b"/>
              <a:pathLst>
                <a:path w="10554335" h="6884034">
                  <a:moveTo>
                    <a:pt x="0" y="6884038"/>
                  </a:moveTo>
                  <a:lnTo>
                    <a:pt x="10554156" y="6884038"/>
                  </a:lnTo>
                  <a:lnTo>
                    <a:pt x="10549779" y="6855364"/>
                  </a:lnTo>
                  <a:lnTo>
                    <a:pt x="10545137" y="6824419"/>
                  </a:lnTo>
                  <a:lnTo>
                    <a:pt x="10535959" y="6761643"/>
                  </a:lnTo>
                  <a:lnTo>
                    <a:pt x="10526922" y="6697694"/>
                  </a:lnTo>
                  <a:lnTo>
                    <a:pt x="10518026" y="6632583"/>
                  </a:lnTo>
                  <a:lnTo>
                    <a:pt x="10509269" y="6566320"/>
                  </a:lnTo>
                  <a:lnTo>
                    <a:pt x="10500649" y="6498914"/>
                  </a:lnTo>
                  <a:lnTo>
                    <a:pt x="10492166" y="6430377"/>
                  </a:lnTo>
                  <a:lnTo>
                    <a:pt x="10483818" y="6360718"/>
                  </a:lnTo>
                  <a:lnTo>
                    <a:pt x="10475604" y="6289948"/>
                  </a:lnTo>
                  <a:lnTo>
                    <a:pt x="10467523" y="6218077"/>
                  </a:lnTo>
                  <a:lnTo>
                    <a:pt x="10459573" y="6145115"/>
                  </a:lnTo>
                  <a:lnTo>
                    <a:pt x="10451754" y="6071072"/>
                  </a:lnTo>
                  <a:lnTo>
                    <a:pt x="10444063" y="5995959"/>
                  </a:lnTo>
                  <a:lnTo>
                    <a:pt x="10440266" y="5958005"/>
                  </a:lnTo>
                  <a:lnTo>
                    <a:pt x="10436500" y="5919786"/>
                  </a:lnTo>
                  <a:lnTo>
                    <a:pt x="10432767" y="5881305"/>
                  </a:lnTo>
                  <a:lnTo>
                    <a:pt x="10429064" y="5842563"/>
                  </a:lnTo>
                  <a:lnTo>
                    <a:pt x="10425393" y="5803560"/>
                  </a:lnTo>
                  <a:lnTo>
                    <a:pt x="10421753" y="5764299"/>
                  </a:lnTo>
                  <a:lnTo>
                    <a:pt x="10418145" y="5724781"/>
                  </a:lnTo>
                  <a:lnTo>
                    <a:pt x="10414567" y="5685007"/>
                  </a:lnTo>
                  <a:lnTo>
                    <a:pt x="10411019" y="5644977"/>
                  </a:lnTo>
                  <a:lnTo>
                    <a:pt x="10407502" y="5604695"/>
                  </a:lnTo>
                  <a:lnTo>
                    <a:pt x="10404016" y="5564160"/>
                  </a:lnTo>
                  <a:lnTo>
                    <a:pt x="10400560" y="5523374"/>
                  </a:lnTo>
                  <a:lnTo>
                    <a:pt x="10397134" y="5482338"/>
                  </a:lnTo>
                  <a:lnTo>
                    <a:pt x="10393738" y="5441054"/>
                  </a:lnTo>
                  <a:lnTo>
                    <a:pt x="10390371" y="5399522"/>
                  </a:lnTo>
                  <a:lnTo>
                    <a:pt x="10387034" y="5357745"/>
                  </a:lnTo>
                  <a:lnTo>
                    <a:pt x="10383727" y="5315723"/>
                  </a:lnTo>
                  <a:lnTo>
                    <a:pt x="10380449" y="5273458"/>
                  </a:lnTo>
                  <a:lnTo>
                    <a:pt x="10377200" y="5230950"/>
                  </a:lnTo>
                  <a:lnTo>
                    <a:pt x="10373980" y="5188202"/>
                  </a:lnTo>
                  <a:lnTo>
                    <a:pt x="10370789" y="5145215"/>
                  </a:lnTo>
                  <a:lnTo>
                    <a:pt x="10367627" y="5101989"/>
                  </a:lnTo>
                  <a:lnTo>
                    <a:pt x="10364493" y="5058526"/>
                  </a:lnTo>
                  <a:lnTo>
                    <a:pt x="10361387" y="5014828"/>
                  </a:lnTo>
                  <a:lnTo>
                    <a:pt x="10358310" y="4970895"/>
                  </a:lnTo>
                  <a:lnTo>
                    <a:pt x="10355261" y="4926729"/>
                  </a:lnTo>
                  <a:lnTo>
                    <a:pt x="10352239" y="4882332"/>
                  </a:lnTo>
                  <a:lnTo>
                    <a:pt x="10349246" y="4837703"/>
                  </a:lnTo>
                  <a:lnTo>
                    <a:pt x="10346280" y="4792846"/>
                  </a:lnTo>
                  <a:lnTo>
                    <a:pt x="10343341" y="4747760"/>
                  </a:lnTo>
                  <a:lnTo>
                    <a:pt x="10340430" y="4702448"/>
                  </a:lnTo>
                  <a:lnTo>
                    <a:pt x="10337545" y="4656911"/>
                  </a:lnTo>
                  <a:lnTo>
                    <a:pt x="10334688" y="4611149"/>
                  </a:lnTo>
                  <a:lnTo>
                    <a:pt x="10331858" y="4565164"/>
                  </a:lnTo>
                  <a:lnTo>
                    <a:pt x="10329054" y="4518958"/>
                  </a:lnTo>
                  <a:lnTo>
                    <a:pt x="10326277" y="4472531"/>
                  </a:lnTo>
                  <a:lnTo>
                    <a:pt x="10323526" y="4425885"/>
                  </a:lnTo>
                  <a:lnTo>
                    <a:pt x="10320801" y="4379022"/>
                  </a:lnTo>
                  <a:lnTo>
                    <a:pt x="10318102" y="4331942"/>
                  </a:lnTo>
                  <a:lnTo>
                    <a:pt x="10315429" y="4284647"/>
                  </a:lnTo>
                  <a:lnTo>
                    <a:pt x="10312782" y="4237137"/>
                  </a:lnTo>
                  <a:lnTo>
                    <a:pt x="10310161" y="4189416"/>
                  </a:lnTo>
                  <a:lnTo>
                    <a:pt x="10307564" y="4141483"/>
                  </a:lnTo>
                  <a:lnTo>
                    <a:pt x="10304993" y="4093339"/>
                  </a:lnTo>
                  <a:lnTo>
                    <a:pt x="10302448" y="4044987"/>
                  </a:lnTo>
                  <a:lnTo>
                    <a:pt x="10299927" y="3996427"/>
                  </a:lnTo>
                  <a:lnTo>
                    <a:pt x="10297431" y="3947662"/>
                  </a:lnTo>
                  <a:lnTo>
                    <a:pt x="10294959" y="3898691"/>
                  </a:lnTo>
                  <a:lnTo>
                    <a:pt x="10292512" y="3849516"/>
                  </a:lnTo>
                  <a:lnTo>
                    <a:pt x="10290089" y="3800139"/>
                  </a:lnTo>
                  <a:lnTo>
                    <a:pt x="10287691" y="3750561"/>
                  </a:lnTo>
                  <a:lnTo>
                    <a:pt x="10285316" y="3700783"/>
                  </a:lnTo>
                  <a:lnTo>
                    <a:pt x="10282966" y="3650806"/>
                  </a:lnTo>
                  <a:lnTo>
                    <a:pt x="10280639" y="3600632"/>
                  </a:lnTo>
                  <a:lnTo>
                    <a:pt x="10278335" y="3550262"/>
                  </a:lnTo>
                  <a:lnTo>
                    <a:pt x="10276055" y="3499697"/>
                  </a:lnTo>
                  <a:lnTo>
                    <a:pt x="10273799" y="3448938"/>
                  </a:lnTo>
                  <a:lnTo>
                    <a:pt x="10271565" y="3397988"/>
                  </a:lnTo>
                  <a:lnTo>
                    <a:pt x="10269354" y="3346846"/>
                  </a:lnTo>
                  <a:lnTo>
                    <a:pt x="10267166" y="3295515"/>
                  </a:lnTo>
                  <a:lnTo>
                    <a:pt x="10265001" y="3243996"/>
                  </a:lnTo>
                  <a:lnTo>
                    <a:pt x="10262858" y="3192289"/>
                  </a:lnTo>
                  <a:lnTo>
                    <a:pt x="10260737" y="3140397"/>
                  </a:lnTo>
                  <a:lnTo>
                    <a:pt x="10258638" y="3088320"/>
                  </a:lnTo>
                  <a:lnTo>
                    <a:pt x="10256562" y="3036059"/>
                  </a:lnTo>
                  <a:lnTo>
                    <a:pt x="10254507" y="2983617"/>
                  </a:lnTo>
                  <a:lnTo>
                    <a:pt x="10252474" y="2930994"/>
                  </a:lnTo>
                  <a:lnTo>
                    <a:pt x="10250463" y="2878192"/>
                  </a:lnTo>
                  <a:lnTo>
                    <a:pt x="10248472" y="2825211"/>
                  </a:lnTo>
                  <a:lnTo>
                    <a:pt x="10246503" y="2772053"/>
                  </a:lnTo>
                  <a:lnTo>
                    <a:pt x="10244556" y="2718720"/>
                  </a:lnTo>
                  <a:lnTo>
                    <a:pt x="10242629" y="2665213"/>
                  </a:lnTo>
                  <a:lnTo>
                    <a:pt x="10240722" y="2611533"/>
                  </a:lnTo>
                  <a:lnTo>
                    <a:pt x="10238837" y="2557680"/>
                  </a:lnTo>
                  <a:lnTo>
                    <a:pt x="10236971" y="2503658"/>
                  </a:lnTo>
                  <a:lnTo>
                    <a:pt x="10235126" y="2449466"/>
                  </a:lnTo>
                  <a:lnTo>
                    <a:pt x="10233302" y="2395106"/>
                  </a:lnTo>
                  <a:lnTo>
                    <a:pt x="10229712" y="2285888"/>
                  </a:lnTo>
                  <a:lnTo>
                    <a:pt x="10226200" y="2176013"/>
                  </a:lnTo>
                  <a:lnTo>
                    <a:pt x="10222766" y="2065492"/>
                  </a:lnTo>
                  <a:lnTo>
                    <a:pt x="10219409" y="1954335"/>
                  </a:lnTo>
                  <a:lnTo>
                    <a:pt x="10216126" y="1842552"/>
                  </a:lnTo>
                  <a:lnTo>
                    <a:pt x="10212916" y="1730154"/>
                  </a:lnTo>
                  <a:lnTo>
                    <a:pt x="10209779" y="1617151"/>
                  </a:lnTo>
                  <a:lnTo>
                    <a:pt x="10206714" y="1503552"/>
                  </a:lnTo>
                  <a:lnTo>
                    <a:pt x="10203718" y="1389369"/>
                  </a:lnTo>
                  <a:lnTo>
                    <a:pt x="10200791" y="1274611"/>
                  </a:lnTo>
                  <a:lnTo>
                    <a:pt x="10197931" y="1159289"/>
                  </a:lnTo>
                  <a:lnTo>
                    <a:pt x="10195137" y="1043412"/>
                  </a:lnTo>
                  <a:lnTo>
                    <a:pt x="10192409" y="926992"/>
                  </a:lnTo>
                  <a:lnTo>
                    <a:pt x="10189744" y="810037"/>
                  </a:lnTo>
                  <a:lnTo>
                    <a:pt x="10187141" y="692560"/>
                  </a:lnTo>
                  <a:lnTo>
                    <a:pt x="10184600" y="574569"/>
                  </a:lnTo>
                  <a:lnTo>
                    <a:pt x="10182118" y="456075"/>
                  </a:lnTo>
                  <a:lnTo>
                    <a:pt x="10179696" y="337088"/>
                  </a:lnTo>
                  <a:lnTo>
                    <a:pt x="10177330" y="217618"/>
                  </a:lnTo>
                  <a:lnTo>
                    <a:pt x="10175021" y="97677"/>
                  </a:lnTo>
                  <a:lnTo>
                    <a:pt x="10173190" y="0"/>
                  </a:lnTo>
                  <a:lnTo>
                    <a:pt x="4410347" y="0"/>
                  </a:lnTo>
                  <a:lnTo>
                    <a:pt x="2346798" y="1484176"/>
                  </a:lnTo>
                  <a:lnTo>
                    <a:pt x="767679" y="3539243"/>
                  </a:lnTo>
                  <a:lnTo>
                    <a:pt x="530963" y="5021182"/>
                  </a:lnTo>
                  <a:lnTo>
                    <a:pt x="279763" y="6065078"/>
                  </a:lnTo>
                  <a:lnTo>
                    <a:pt x="80403" y="6682748"/>
                  </a:lnTo>
                  <a:lnTo>
                    <a:pt x="0" y="6884038"/>
                  </a:lnTo>
                  <a:close/>
                </a:path>
              </a:pathLst>
            </a:custGeom>
            <a:solidFill>
              <a:srgbClr val="38484E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4970" y="3402964"/>
              <a:ext cx="10559415" cy="6565265"/>
            </a:xfrm>
            <a:custGeom>
              <a:avLst/>
              <a:gdLst/>
              <a:ahLst/>
              <a:cxnLst/>
              <a:rect l="l" t="t" r="r" b="b"/>
              <a:pathLst>
                <a:path w="10559415" h="6565265">
                  <a:moveTo>
                    <a:pt x="10559313" y="6564757"/>
                  </a:moveTo>
                  <a:lnTo>
                    <a:pt x="10442664" y="4230814"/>
                  </a:lnTo>
                  <a:lnTo>
                    <a:pt x="10455631" y="864476"/>
                  </a:lnTo>
                  <a:lnTo>
                    <a:pt x="10474134" y="0"/>
                  </a:lnTo>
                  <a:lnTo>
                    <a:pt x="9120759" y="0"/>
                  </a:lnTo>
                  <a:lnTo>
                    <a:pt x="9039415" y="0"/>
                  </a:lnTo>
                  <a:lnTo>
                    <a:pt x="450443" y="0"/>
                  </a:lnTo>
                  <a:lnTo>
                    <a:pt x="314604" y="2508377"/>
                  </a:lnTo>
                  <a:lnTo>
                    <a:pt x="102603" y="5277307"/>
                  </a:lnTo>
                  <a:lnTo>
                    <a:pt x="0" y="6442761"/>
                  </a:lnTo>
                  <a:lnTo>
                    <a:pt x="10559313" y="6564757"/>
                  </a:lnTo>
                  <a:close/>
                </a:path>
              </a:pathLst>
            </a:custGeom>
            <a:solidFill>
              <a:srgbClr val="FEF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82625" y="4022203"/>
            <a:ext cx="6200774" cy="501501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38271" y="-65778"/>
            <a:ext cx="13837285" cy="2830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 marR="5080">
              <a:lnSpc>
                <a:spcPts val="6890"/>
              </a:lnSpc>
              <a:spcBef>
                <a:spcPts val="1505"/>
              </a:spcBef>
            </a:pPr>
            <a:r>
              <a:rPr sz="6900" b="1" spc="940" dirty="0">
                <a:solidFill>
                  <a:srgbClr val="38484E"/>
                </a:solidFill>
                <a:latin typeface="Calibri"/>
                <a:cs typeface="Calibri"/>
              </a:rPr>
              <a:t>Cách</a:t>
            </a:r>
            <a:r>
              <a:rPr sz="6900" b="1" spc="315" dirty="0">
                <a:solidFill>
                  <a:srgbClr val="38484E"/>
                </a:solidFill>
                <a:latin typeface="Calibri"/>
                <a:cs typeface="Calibri"/>
              </a:rPr>
              <a:t> </a:t>
            </a:r>
            <a:r>
              <a:rPr sz="6900" b="1" spc="795" dirty="0">
                <a:solidFill>
                  <a:srgbClr val="38484E"/>
                </a:solidFill>
                <a:latin typeface="Calibri"/>
                <a:cs typeface="Calibri"/>
              </a:rPr>
              <a:t>nhìn</a:t>
            </a:r>
            <a:r>
              <a:rPr sz="6900" b="1" spc="315" dirty="0">
                <a:solidFill>
                  <a:srgbClr val="38484E"/>
                </a:solidFill>
                <a:latin typeface="Calibri"/>
                <a:cs typeface="Calibri"/>
              </a:rPr>
              <a:t> </a:t>
            </a:r>
            <a:r>
              <a:rPr sz="6900" b="1" spc="875" dirty="0">
                <a:solidFill>
                  <a:srgbClr val="38484E"/>
                </a:solidFill>
                <a:latin typeface="Calibri"/>
                <a:cs typeface="Calibri"/>
              </a:rPr>
              <a:t>nhận</a:t>
            </a:r>
            <a:r>
              <a:rPr sz="6900" b="1" spc="315" dirty="0">
                <a:solidFill>
                  <a:srgbClr val="38484E"/>
                </a:solidFill>
                <a:latin typeface="Calibri"/>
                <a:cs typeface="Calibri"/>
              </a:rPr>
              <a:t> </a:t>
            </a:r>
            <a:r>
              <a:rPr sz="6900" b="1" spc="725" dirty="0">
                <a:solidFill>
                  <a:srgbClr val="38484E"/>
                </a:solidFill>
                <a:latin typeface="Calibri"/>
                <a:cs typeface="Calibri"/>
              </a:rPr>
              <a:t>vấn</a:t>
            </a:r>
            <a:r>
              <a:rPr sz="6900" b="1" spc="315" dirty="0">
                <a:solidFill>
                  <a:srgbClr val="38484E"/>
                </a:solidFill>
                <a:latin typeface="Calibri"/>
                <a:cs typeface="Calibri"/>
              </a:rPr>
              <a:t> </a:t>
            </a:r>
            <a:r>
              <a:rPr sz="6900" b="1" spc="700" dirty="0">
                <a:solidFill>
                  <a:srgbClr val="38484E"/>
                </a:solidFill>
                <a:latin typeface="Calibri"/>
                <a:cs typeface="Calibri"/>
              </a:rPr>
              <a:t>đề</a:t>
            </a:r>
            <a:r>
              <a:rPr sz="6900" b="1" spc="315" dirty="0">
                <a:solidFill>
                  <a:srgbClr val="38484E"/>
                </a:solidFill>
                <a:latin typeface="Calibri"/>
                <a:cs typeface="Calibri"/>
              </a:rPr>
              <a:t> </a:t>
            </a:r>
            <a:r>
              <a:rPr sz="6900" b="1" spc="844" dirty="0">
                <a:solidFill>
                  <a:srgbClr val="38484E"/>
                </a:solidFill>
                <a:latin typeface="Calibri"/>
                <a:cs typeface="Calibri"/>
              </a:rPr>
              <a:t>của</a:t>
            </a:r>
            <a:r>
              <a:rPr sz="6900" b="1" spc="315" dirty="0">
                <a:solidFill>
                  <a:srgbClr val="38484E"/>
                </a:solidFill>
                <a:latin typeface="Calibri"/>
                <a:cs typeface="Calibri"/>
              </a:rPr>
              <a:t> </a:t>
            </a:r>
            <a:r>
              <a:rPr sz="6900" b="1" spc="860" dirty="0">
                <a:solidFill>
                  <a:srgbClr val="38484E"/>
                </a:solidFill>
                <a:latin typeface="Calibri"/>
                <a:cs typeface="Calibri"/>
              </a:rPr>
              <a:t>các </a:t>
            </a:r>
            <a:r>
              <a:rPr sz="6900" b="1" spc="760" dirty="0">
                <a:solidFill>
                  <a:srgbClr val="38484E"/>
                </a:solidFill>
                <a:latin typeface="Calibri"/>
                <a:cs typeface="Calibri"/>
              </a:rPr>
              <a:t>lãnh</a:t>
            </a:r>
            <a:r>
              <a:rPr sz="6900" b="1" spc="310" dirty="0">
                <a:solidFill>
                  <a:srgbClr val="38484E"/>
                </a:solidFill>
                <a:latin typeface="Calibri"/>
                <a:cs typeface="Calibri"/>
              </a:rPr>
              <a:t> </a:t>
            </a:r>
            <a:r>
              <a:rPr sz="6900" b="1" spc="715" dirty="0">
                <a:solidFill>
                  <a:srgbClr val="38484E"/>
                </a:solidFill>
                <a:latin typeface="Calibri"/>
                <a:cs typeface="Calibri"/>
              </a:rPr>
              <a:t>đạo</a:t>
            </a:r>
            <a:r>
              <a:rPr sz="6900" b="1" spc="310" dirty="0">
                <a:solidFill>
                  <a:srgbClr val="38484E"/>
                </a:solidFill>
                <a:latin typeface="Calibri"/>
                <a:cs typeface="Calibri"/>
              </a:rPr>
              <a:t> </a:t>
            </a:r>
            <a:r>
              <a:rPr sz="6900" b="1" spc="844" dirty="0">
                <a:solidFill>
                  <a:srgbClr val="38484E"/>
                </a:solidFill>
                <a:latin typeface="Calibri"/>
                <a:cs typeface="Calibri"/>
              </a:rPr>
              <a:t>của</a:t>
            </a:r>
            <a:r>
              <a:rPr sz="6900" b="1" spc="315" dirty="0">
                <a:solidFill>
                  <a:srgbClr val="38484E"/>
                </a:solidFill>
                <a:latin typeface="Calibri"/>
                <a:cs typeface="Calibri"/>
              </a:rPr>
              <a:t> </a:t>
            </a:r>
            <a:r>
              <a:rPr sz="6900" b="1" spc="850" dirty="0">
                <a:solidFill>
                  <a:srgbClr val="38484E"/>
                </a:solidFill>
                <a:latin typeface="Calibri"/>
                <a:cs typeface="Calibri"/>
              </a:rPr>
              <a:t>TP</a:t>
            </a:r>
            <a:r>
              <a:rPr sz="6900" b="1" spc="310" dirty="0">
                <a:solidFill>
                  <a:srgbClr val="38484E"/>
                </a:solidFill>
                <a:latin typeface="Calibri"/>
                <a:cs typeface="Calibri"/>
              </a:rPr>
              <a:t> </a:t>
            </a:r>
            <a:r>
              <a:rPr sz="6900" b="1" spc="630" dirty="0">
                <a:solidFill>
                  <a:srgbClr val="38484E"/>
                </a:solidFill>
                <a:latin typeface="Calibri"/>
                <a:cs typeface="Calibri"/>
              </a:rPr>
              <a:t>và</a:t>
            </a:r>
            <a:r>
              <a:rPr sz="6900" b="1" spc="310" dirty="0">
                <a:solidFill>
                  <a:srgbClr val="38484E"/>
                </a:solidFill>
                <a:latin typeface="Calibri"/>
                <a:cs typeface="Calibri"/>
              </a:rPr>
              <a:t> </a:t>
            </a:r>
            <a:r>
              <a:rPr sz="6900" b="1" spc="844" dirty="0">
                <a:solidFill>
                  <a:srgbClr val="38484E"/>
                </a:solidFill>
                <a:latin typeface="Calibri"/>
                <a:cs typeface="Calibri"/>
              </a:rPr>
              <a:t>của</a:t>
            </a:r>
            <a:r>
              <a:rPr sz="6900" b="1" spc="315" dirty="0">
                <a:solidFill>
                  <a:srgbClr val="38484E"/>
                </a:solidFill>
                <a:latin typeface="Calibri"/>
                <a:cs typeface="Calibri"/>
              </a:rPr>
              <a:t> </a:t>
            </a:r>
            <a:r>
              <a:rPr sz="6900" b="1" spc="840" dirty="0">
                <a:solidFill>
                  <a:srgbClr val="38484E"/>
                </a:solidFill>
                <a:latin typeface="Calibri"/>
                <a:cs typeface="Calibri"/>
              </a:rPr>
              <a:t>doanh nghiệp</a:t>
            </a:r>
            <a:r>
              <a:rPr sz="6900" b="1" spc="325" dirty="0">
                <a:solidFill>
                  <a:srgbClr val="38484E"/>
                </a:solidFill>
                <a:latin typeface="Calibri"/>
                <a:cs typeface="Calibri"/>
              </a:rPr>
              <a:t> </a:t>
            </a:r>
            <a:r>
              <a:rPr sz="6900" b="1" spc="-340" dirty="0">
                <a:solidFill>
                  <a:srgbClr val="38484E"/>
                </a:solidFill>
                <a:latin typeface="Calibri"/>
                <a:cs typeface="Calibri"/>
              </a:rPr>
              <a:t>:</a:t>
            </a:r>
            <a:endParaRPr sz="69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3245480"/>
            <a:ext cx="9334500" cy="6359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1925" algn="just">
              <a:lnSpc>
                <a:spcPct val="116399"/>
              </a:lnSpc>
              <a:spcBef>
                <a:spcPts val="100"/>
              </a:spcBef>
              <a:tabLst>
                <a:tab pos="785495" algn="l"/>
                <a:tab pos="1109345" algn="l"/>
                <a:tab pos="1631314" algn="l"/>
                <a:tab pos="1828800" algn="l"/>
                <a:tab pos="1936750" algn="l"/>
                <a:tab pos="2099310" algn="l"/>
                <a:tab pos="2682875" algn="l"/>
                <a:tab pos="2728595" algn="l"/>
                <a:tab pos="3088005" algn="l"/>
                <a:tab pos="3466465" algn="l"/>
                <a:tab pos="3502025" algn="l"/>
                <a:tab pos="3556635" algn="l"/>
                <a:tab pos="3617595" algn="l"/>
                <a:tab pos="3735070" algn="l"/>
                <a:tab pos="4149090" algn="l"/>
                <a:tab pos="4427220" algn="l"/>
                <a:tab pos="4563110" algn="l"/>
                <a:tab pos="4653915" algn="l"/>
                <a:tab pos="5229225" algn="l"/>
                <a:tab pos="5714365" algn="l"/>
                <a:tab pos="5749925" algn="l"/>
                <a:tab pos="5848350" algn="l"/>
                <a:tab pos="6002655" algn="l"/>
                <a:tab pos="6451600" algn="l"/>
                <a:tab pos="6883400" algn="l"/>
                <a:tab pos="7316470" algn="l"/>
                <a:tab pos="7800975" algn="l"/>
                <a:tab pos="7953375" algn="l"/>
                <a:tab pos="8376920" algn="l"/>
              </a:tabLst>
            </a:pPr>
            <a:r>
              <a:rPr sz="5100" spc="-320" dirty="0">
                <a:solidFill>
                  <a:srgbClr val="38484E"/>
                </a:solidFill>
                <a:latin typeface="Palatino Linotype"/>
                <a:cs typeface="Palatino Linotype"/>
              </a:rPr>
              <a:t>Lãnh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	</a:t>
            </a:r>
            <a:r>
              <a:rPr sz="5100" spc="-409" dirty="0">
                <a:solidFill>
                  <a:srgbClr val="38484E"/>
                </a:solidFill>
                <a:latin typeface="Palatino Linotype"/>
                <a:cs typeface="Palatino Linotype"/>
              </a:rPr>
              <a:t>đạo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</a:t>
            </a:r>
            <a:r>
              <a:rPr sz="5100" spc="-315" dirty="0">
                <a:solidFill>
                  <a:srgbClr val="38484E"/>
                </a:solidFill>
                <a:latin typeface="Palatino Linotype"/>
                <a:cs typeface="Palatino Linotype"/>
              </a:rPr>
              <a:t>của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</a:t>
            </a:r>
            <a:r>
              <a:rPr sz="5100" spc="-400" dirty="0">
                <a:solidFill>
                  <a:srgbClr val="38484E"/>
                </a:solidFill>
                <a:latin typeface="Palatino Linotype"/>
                <a:cs typeface="Palatino Linotype"/>
              </a:rPr>
              <a:t>thành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	</a:t>
            </a:r>
            <a:r>
              <a:rPr sz="5100" spc="-434" dirty="0">
                <a:solidFill>
                  <a:srgbClr val="38484E"/>
                </a:solidFill>
                <a:latin typeface="Palatino Linotype"/>
                <a:cs typeface="Palatino Linotype"/>
              </a:rPr>
              <a:t>phố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</a:t>
            </a:r>
            <a:r>
              <a:rPr sz="5100" spc="-475" dirty="0">
                <a:solidFill>
                  <a:srgbClr val="38484E"/>
                </a:solidFill>
                <a:latin typeface="Palatino Linotype"/>
                <a:cs typeface="Palatino Linotype"/>
              </a:rPr>
              <a:t>Hà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</a:t>
            </a:r>
            <a:r>
              <a:rPr sz="5100" spc="-335" dirty="0">
                <a:solidFill>
                  <a:srgbClr val="38484E"/>
                </a:solidFill>
                <a:latin typeface="Palatino Linotype"/>
                <a:cs typeface="Palatino Linotype"/>
              </a:rPr>
              <a:t>Nội </a:t>
            </a:r>
            <a:r>
              <a:rPr sz="5100" spc="-355" dirty="0">
                <a:solidFill>
                  <a:srgbClr val="38484E"/>
                </a:solidFill>
                <a:latin typeface="Palatino Linotype"/>
                <a:cs typeface="Palatino Linotype"/>
              </a:rPr>
              <a:t>và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</a:t>
            </a:r>
            <a:r>
              <a:rPr sz="5100" spc="-335" dirty="0">
                <a:solidFill>
                  <a:srgbClr val="38484E"/>
                </a:solidFill>
                <a:latin typeface="Palatino Linotype"/>
                <a:cs typeface="Palatino Linotype"/>
              </a:rPr>
              <a:t>tổng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	</a:t>
            </a:r>
            <a:r>
              <a:rPr sz="5100" spc="-330" dirty="0">
                <a:solidFill>
                  <a:srgbClr val="38484E"/>
                </a:solidFill>
                <a:latin typeface="Palatino Linotype"/>
                <a:cs typeface="Palatino Linotype"/>
              </a:rPr>
              <a:t>giám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		</a:t>
            </a:r>
            <a:r>
              <a:rPr sz="5100" spc="-310" dirty="0">
                <a:solidFill>
                  <a:srgbClr val="38484E"/>
                </a:solidFill>
                <a:latin typeface="Palatino Linotype"/>
                <a:cs typeface="Palatino Linotype"/>
              </a:rPr>
              <a:t>đốc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	</a:t>
            </a:r>
            <a:r>
              <a:rPr sz="5100" spc="-315" dirty="0">
                <a:solidFill>
                  <a:srgbClr val="38484E"/>
                </a:solidFill>
                <a:latin typeface="Palatino Linotype"/>
                <a:cs typeface="Palatino Linotype"/>
              </a:rPr>
              <a:t>của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</a:t>
            </a:r>
            <a:r>
              <a:rPr sz="5100" spc="-355" dirty="0">
                <a:solidFill>
                  <a:srgbClr val="38484E"/>
                </a:solidFill>
                <a:latin typeface="Palatino Linotype"/>
                <a:cs typeface="Palatino Linotype"/>
              </a:rPr>
              <a:t>Doanh</a:t>
            </a:r>
            <a:r>
              <a:rPr sz="5100" spc="1275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100" spc="-345" dirty="0">
                <a:solidFill>
                  <a:srgbClr val="38484E"/>
                </a:solidFill>
                <a:latin typeface="Palatino Linotype"/>
                <a:cs typeface="Palatino Linotype"/>
              </a:rPr>
              <a:t>nghiệp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	</a:t>
            </a:r>
            <a:r>
              <a:rPr sz="5100" spc="-295" dirty="0">
                <a:solidFill>
                  <a:srgbClr val="38484E"/>
                </a:solidFill>
                <a:latin typeface="Palatino Linotype"/>
                <a:cs typeface="Palatino Linotype"/>
              </a:rPr>
              <a:t>Rạng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</a:t>
            </a:r>
            <a:r>
              <a:rPr sz="5100" spc="-345" dirty="0">
                <a:solidFill>
                  <a:srgbClr val="38484E"/>
                </a:solidFill>
                <a:latin typeface="Palatino Linotype"/>
                <a:cs typeface="Palatino Linotype"/>
              </a:rPr>
              <a:t>Đông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</a:t>
            </a:r>
            <a:r>
              <a:rPr sz="5100" spc="-475" dirty="0">
                <a:solidFill>
                  <a:srgbClr val="38484E"/>
                </a:solidFill>
                <a:latin typeface="Palatino Linotype"/>
                <a:cs typeface="Palatino Linotype"/>
              </a:rPr>
              <a:t>đã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	</a:t>
            </a:r>
            <a:r>
              <a:rPr sz="5100" spc="-375" dirty="0">
                <a:solidFill>
                  <a:srgbClr val="38484E"/>
                </a:solidFill>
                <a:latin typeface="Palatino Linotype"/>
                <a:cs typeface="Palatino Linotype"/>
              </a:rPr>
              <a:t>nhìn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</a:t>
            </a:r>
            <a:r>
              <a:rPr sz="5100" spc="-434" dirty="0">
                <a:solidFill>
                  <a:srgbClr val="38484E"/>
                </a:solidFill>
                <a:latin typeface="Palatino Linotype"/>
                <a:cs typeface="Palatino Linotype"/>
              </a:rPr>
              <a:t>nhận </a:t>
            </a:r>
            <a:r>
              <a:rPr sz="5100" spc="-500" dirty="0">
                <a:solidFill>
                  <a:srgbClr val="38484E"/>
                </a:solidFill>
                <a:latin typeface="Palatino Linotype"/>
                <a:cs typeface="Palatino Linotype"/>
              </a:rPr>
              <a:t>đúng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</a:t>
            </a:r>
            <a:r>
              <a:rPr sz="5100" spc="-395" dirty="0">
                <a:solidFill>
                  <a:srgbClr val="38484E"/>
                </a:solidFill>
                <a:latin typeface="Palatino Linotype"/>
                <a:cs typeface="Palatino Linotype"/>
              </a:rPr>
              <a:t>vấn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	</a:t>
            </a:r>
            <a:r>
              <a:rPr sz="5100" spc="-420" dirty="0">
                <a:solidFill>
                  <a:srgbClr val="38484E"/>
                </a:solidFill>
                <a:latin typeface="Palatino Linotype"/>
                <a:cs typeface="Palatino Linotype"/>
              </a:rPr>
              <a:t>đề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	</a:t>
            </a:r>
            <a:r>
              <a:rPr sz="5100" spc="-315" dirty="0">
                <a:solidFill>
                  <a:srgbClr val="38484E"/>
                </a:solidFill>
                <a:latin typeface="Palatino Linotype"/>
                <a:cs typeface="Palatino Linotype"/>
              </a:rPr>
              <a:t>của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	</a:t>
            </a:r>
            <a:r>
              <a:rPr sz="5100" spc="-355" dirty="0">
                <a:solidFill>
                  <a:srgbClr val="38484E"/>
                </a:solidFill>
                <a:latin typeface="Palatino Linotype"/>
                <a:cs typeface="Palatino Linotype"/>
              </a:rPr>
              <a:t>Doanh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</a:t>
            </a:r>
            <a:r>
              <a:rPr sz="5100" spc="-345" dirty="0">
                <a:solidFill>
                  <a:srgbClr val="38484E"/>
                </a:solidFill>
                <a:latin typeface="Palatino Linotype"/>
                <a:cs typeface="Palatino Linotype"/>
              </a:rPr>
              <a:t>nghiệp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</a:t>
            </a:r>
            <a:r>
              <a:rPr sz="5100" spc="-305" dirty="0">
                <a:solidFill>
                  <a:srgbClr val="38484E"/>
                </a:solidFill>
                <a:latin typeface="Palatino Linotype"/>
                <a:cs typeface="Palatino Linotype"/>
              </a:rPr>
              <a:t>khi </a:t>
            </a:r>
            <a:r>
              <a:rPr sz="5100" spc="-25" dirty="0">
                <a:solidFill>
                  <a:srgbClr val="38484E"/>
                </a:solidFill>
                <a:latin typeface="Palatino Linotype"/>
                <a:cs typeface="Palatino Linotype"/>
              </a:rPr>
              <a:t>xảy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</a:t>
            </a:r>
            <a:r>
              <a:rPr sz="5100" spc="-340" dirty="0">
                <a:solidFill>
                  <a:srgbClr val="38484E"/>
                </a:solidFill>
                <a:latin typeface="Palatino Linotype"/>
                <a:cs typeface="Palatino Linotype"/>
              </a:rPr>
              <a:t>ra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		</a:t>
            </a:r>
            <a:r>
              <a:rPr sz="5100" spc="-450" dirty="0">
                <a:solidFill>
                  <a:srgbClr val="38484E"/>
                </a:solidFill>
                <a:latin typeface="Palatino Linotype"/>
                <a:cs typeface="Palatino Linotype"/>
              </a:rPr>
              <a:t>sự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</a:t>
            </a:r>
            <a:r>
              <a:rPr sz="5100" spc="-25" dirty="0">
                <a:solidFill>
                  <a:srgbClr val="38484E"/>
                </a:solidFill>
                <a:latin typeface="Palatino Linotype"/>
                <a:cs typeface="Palatino Linotype"/>
              </a:rPr>
              <a:t>cố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			</a:t>
            </a:r>
            <a:r>
              <a:rPr sz="5100" spc="-325" dirty="0">
                <a:solidFill>
                  <a:srgbClr val="38484E"/>
                </a:solidFill>
                <a:latin typeface="Palatino Linotype"/>
                <a:cs typeface="Palatino Linotype"/>
              </a:rPr>
              <a:t>vô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</a:t>
            </a:r>
            <a:r>
              <a:rPr sz="5100" spc="-350" dirty="0">
                <a:solidFill>
                  <a:srgbClr val="38484E"/>
                </a:solidFill>
                <a:latin typeface="Palatino Linotype"/>
                <a:cs typeface="Palatino Linotype"/>
              </a:rPr>
              <a:t>cùng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		</a:t>
            </a:r>
            <a:r>
              <a:rPr sz="5100" spc="-350" dirty="0">
                <a:solidFill>
                  <a:srgbClr val="38484E"/>
                </a:solidFill>
                <a:latin typeface="Palatino Linotype"/>
                <a:cs typeface="Palatino Linotype"/>
              </a:rPr>
              <a:t>nghiêm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	</a:t>
            </a:r>
            <a:r>
              <a:rPr sz="5100" spc="-340" dirty="0">
                <a:solidFill>
                  <a:srgbClr val="38484E"/>
                </a:solidFill>
                <a:latin typeface="Palatino Linotype"/>
                <a:cs typeface="Palatino Linotype"/>
              </a:rPr>
              <a:t>trọng </a:t>
            </a:r>
            <a:r>
              <a:rPr sz="5100" spc="-25" dirty="0">
                <a:solidFill>
                  <a:srgbClr val="38484E"/>
                </a:solidFill>
                <a:latin typeface="Palatino Linotype"/>
                <a:cs typeface="Palatino Linotype"/>
              </a:rPr>
              <a:t>cho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</a:t>
            </a:r>
            <a:r>
              <a:rPr sz="5100" spc="-25" dirty="0">
                <a:solidFill>
                  <a:srgbClr val="38484E"/>
                </a:solidFill>
                <a:latin typeface="Palatino Linotype"/>
                <a:cs typeface="Palatino Linotype"/>
              </a:rPr>
              <a:t>cả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</a:t>
            </a:r>
            <a:r>
              <a:rPr sz="5100" spc="-1150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100" spc="-345" dirty="0">
                <a:solidFill>
                  <a:srgbClr val="38484E"/>
                </a:solidFill>
                <a:latin typeface="Palatino Linotype"/>
                <a:cs typeface="Palatino Linotype"/>
              </a:rPr>
              <a:t>Doanh</a:t>
            </a:r>
            <a:r>
              <a:rPr sz="5100" dirty="0">
                <a:solidFill>
                  <a:srgbClr val="38484E"/>
                </a:solidFill>
                <a:latin typeface="Palatino Linotype"/>
                <a:cs typeface="Palatino Linotype"/>
              </a:rPr>
              <a:t>		</a:t>
            </a:r>
            <a:r>
              <a:rPr sz="5100" spc="-335" dirty="0">
                <a:solidFill>
                  <a:srgbClr val="38484E"/>
                </a:solidFill>
                <a:latin typeface="Palatino Linotype"/>
                <a:cs typeface="Palatino Linotype"/>
              </a:rPr>
              <a:t>nghiệp</a:t>
            </a:r>
            <a:r>
              <a:rPr sz="5100" spc="5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100" spc="-330" dirty="0">
                <a:solidFill>
                  <a:srgbClr val="38484E"/>
                </a:solidFill>
                <a:latin typeface="Palatino Linotype"/>
                <a:cs typeface="Palatino Linotype"/>
              </a:rPr>
              <a:t>và</a:t>
            </a:r>
            <a:r>
              <a:rPr sz="5100" spc="10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100" spc="-380" dirty="0">
                <a:solidFill>
                  <a:srgbClr val="38484E"/>
                </a:solidFill>
                <a:latin typeface="Palatino Linotype"/>
                <a:cs typeface="Palatino Linotype"/>
              </a:rPr>
              <a:t>người</a:t>
            </a:r>
            <a:r>
              <a:rPr sz="5100" spc="10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100" spc="-475" dirty="0">
                <a:solidFill>
                  <a:srgbClr val="38484E"/>
                </a:solidFill>
                <a:latin typeface="Palatino Linotype"/>
                <a:cs typeface="Palatino Linotype"/>
              </a:rPr>
              <a:t>dân </a:t>
            </a:r>
            <a:r>
              <a:rPr sz="5100" spc="-415" dirty="0">
                <a:solidFill>
                  <a:srgbClr val="38484E"/>
                </a:solidFill>
                <a:latin typeface="Palatino Linotype"/>
                <a:cs typeface="Palatino Linotype"/>
              </a:rPr>
              <a:t>ở</a:t>
            </a:r>
            <a:r>
              <a:rPr sz="5100" spc="5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100" spc="-355" dirty="0">
                <a:solidFill>
                  <a:srgbClr val="38484E"/>
                </a:solidFill>
                <a:latin typeface="Palatino Linotype"/>
                <a:cs typeface="Palatino Linotype"/>
              </a:rPr>
              <a:t>xung</a:t>
            </a:r>
            <a:r>
              <a:rPr sz="5100" spc="5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100" spc="-415" dirty="0">
                <a:solidFill>
                  <a:srgbClr val="38484E"/>
                </a:solidFill>
                <a:latin typeface="Palatino Linotype"/>
                <a:cs typeface="Palatino Linotype"/>
              </a:rPr>
              <a:t>quanh</a:t>
            </a:r>
            <a:r>
              <a:rPr sz="5100" spc="5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100" spc="-50" dirty="0">
                <a:solidFill>
                  <a:srgbClr val="38484E"/>
                </a:solidFill>
                <a:latin typeface="Palatino Linotype"/>
                <a:cs typeface="Palatino Linotype"/>
              </a:rPr>
              <a:t>.</a:t>
            </a:r>
            <a:endParaRPr sz="51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A8B967-3E52-0E9A-EA9A-095567548CF0}"/>
              </a:ext>
            </a:extLst>
          </p:cNvPr>
          <p:cNvSpPr/>
          <p:nvPr/>
        </p:nvSpPr>
        <p:spPr>
          <a:xfrm>
            <a:off x="1586241" y="5746955"/>
            <a:ext cx="5576559" cy="4120945"/>
          </a:xfrm>
          <a:prstGeom prst="roundRect">
            <a:avLst/>
          </a:prstGeom>
          <a:solidFill>
            <a:srgbClr val="FBE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8686800" y="2403661"/>
            <a:ext cx="5207635" cy="3133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lang="vi-VN" sz="4400" spc="-365" dirty="0">
                <a:latin typeface="Palatino Linotype"/>
                <a:cs typeface="Palatino Linotype"/>
              </a:rPr>
              <a:t>Nhanh </a:t>
            </a:r>
            <a:r>
              <a:rPr sz="4400" spc="-254" dirty="0" err="1">
                <a:latin typeface="Palatino Linotype"/>
                <a:cs typeface="Palatino Linotype"/>
              </a:rPr>
              <a:t>chóng</a:t>
            </a:r>
            <a:r>
              <a:rPr sz="4400" dirty="0">
                <a:latin typeface="Palatino Linotype"/>
                <a:cs typeface="Palatino Linotype"/>
              </a:rPr>
              <a:t> </a:t>
            </a:r>
            <a:r>
              <a:rPr sz="4400" spc="-254" dirty="0">
                <a:latin typeface="Palatino Linotype"/>
                <a:cs typeface="Palatino Linotype"/>
              </a:rPr>
              <a:t>tìm</a:t>
            </a:r>
            <a:r>
              <a:rPr sz="4400" dirty="0">
                <a:latin typeface="Palatino Linotype"/>
                <a:cs typeface="Palatino Linotype"/>
              </a:rPr>
              <a:t> </a:t>
            </a:r>
            <a:r>
              <a:rPr sz="4400" spc="-300" dirty="0">
                <a:latin typeface="Palatino Linotype"/>
                <a:cs typeface="Palatino Linotype"/>
              </a:rPr>
              <a:t>ra </a:t>
            </a:r>
            <a:r>
              <a:rPr sz="4400" spc="-330" dirty="0">
                <a:latin typeface="Palatino Linotype"/>
                <a:cs typeface="Palatino Linotype"/>
              </a:rPr>
              <a:t>nguyên</a:t>
            </a:r>
            <a:r>
              <a:rPr sz="4400" spc="-5" dirty="0">
                <a:latin typeface="Palatino Linotype"/>
                <a:cs typeface="Palatino Linotype"/>
              </a:rPr>
              <a:t> </a:t>
            </a:r>
            <a:r>
              <a:rPr sz="4400" spc="-360" dirty="0">
                <a:latin typeface="Palatino Linotype"/>
                <a:cs typeface="Palatino Linotype"/>
              </a:rPr>
              <a:t>nhân</a:t>
            </a:r>
            <a:r>
              <a:rPr sz="4400" spc="-5" dirty="0">
                <a:latin typeface="Palatino Linotype"/>
                <a:cs typeface="Palatino Linotype"/>
              </a:rPr>
              <a:t> </a:t>
            </a:r>
            <a:r>
              <a:rPr sz="4400" spc="-190" dirty="0" err="1">
                <a:latin typeface="Palatino Linotype"/>
                <a:cs typeface="Palatino Linotype"/>
              </a:rPr>
              <a:t>xảy</a:t>
            </a:r>
            <a:r>
              <a:rPr sz="4400" spc="-60" dirty="0">
                <a:latin typeface="Palatino Linotype"/>
                <a:cs typeface="Palatino Linotype"/>
              </a:rPr>
              <a:t> </a:t>
            </a:r>
            <a:r>
              <a:rPr lang="vi-VN" sz="4400" spc="-275" dirty="0">
                <a:latin typeface="Palatino Linotype"/>
                <a:cs typeface="Palatino Linotype"/>
              </a:rPr>
              <a:t>ra sự việc </a:t>
            </a:r>
            <a:r>
              <a:rPr lang="vi-VN" sz="4400" spc="-20" dirty="0">
                <a:latin typeface="Palatino Linotype"/>
                <a:cs typeface="Palatino Linotype"/>
              </a:rPr>
              <a:t> là do sự cố chập điện</a:t>
            </a:r>
            <a:endParaRPr sz="44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57935" y="700216"/>
            <a:ext cx="4140835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800" b="1" spc="145" dirty="0">
                <a:solidFill>
                  <a:srgbClr val="38484E"/>
                </a:solidFill>
                <a:latin typeface="Arial"/>
                <a:cs typeface="Arial"/>
              </a:rPr>
              <a:t>Ưu</a:t>
            </a:r>
            <a:r>
              <a:rPr sz="7800" b="1" spc="405" dirty="0">
                <a:solidFill>
                  <a:srgbClr val="38484E"/>
                </a:solidFill>
                <a:latin typeface="Arial"/>
                <a:cs typeface="Arial"/>
              </a:rPr>
              <a:t> </a:t>
            </a:r>
            <a:r>
              <a:rPr sz="7800" b="1" spc="-20" dirty="0">
                <a:solidFill>
                  <a:srgbClr val="38484E"/>
                </a:solidFill>
                <a:latin typeface="Arial"/>
                <a:cs typeface="Arial"/>
              </a:rPr>
              <a:t>điểm</a:t>
            </a:r>
            <a:endParaRPr sz="78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6241" y="2727751"/>
            <a:ext cx="190500" cy="1904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47244" y="5844710"/>
            <a:ext cx="5207635" cy="39254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200" marR="5080" indent="-571500" algn="just">
              <a:lnSpc>
                <a:spcPct val="1165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4400" spc="-229" dirty="0">
                <a:latin typeface="Palatino Linotype"/>
                <a:cs typeface="Palatino Linotype"/>
              </a:rPr>
              <a:t>Sớm</a:t>
            </a:r>
            <a:r>
              <a:rPr sz="4400" spc="-45" dirty="0">
                <a:latin typeface="Palatino Linotype"/>
                <a:cs typeface="Palatino Linotype"/>
              </a:rPr>
              <a:t> </a:t>
            </a:r>
            <a:r>
              <a:rPr sz="4400" spc="-390" dirty="0">
                <a:latin typeface="Palatino Linotype"/>
                <a:cs typeface="Palatino Linotype"/>
              </a:rPr>
              <a:t>nhận</a:t>
            </a:r>
            <a:r>
              <a:rPr sz="4400" spc="114" dirty="0">
                <a:latin typeface="Palatino Linotype"/>
                <a:cs typeface="Palatino Linotype"/>
              </a:rPr>
              <a:t> </a:t>
            </a:r>
            <a:r>
              <a:rPr sz="4400" spc="-155" dirty="0">
                <a:latin typeface="Palatino Linotype"/>
                <a:cs typeface="Palatino Linotype"/>
              </a:rPr>
              <a:t>biết</a:t>
            </a:r>
            <a:r>
              <a:rPr sz="4400" spc="-70" dirty="0">
                <a:latin typeface="Palatino Linotype"/>
                <a:cs typeface="Palatino Linotype"/>
              </a:rPr>
              <a:t> </a:t>
            </a:r>
            <a:r>
              <a:rPr sz="4400" spc="-385" dirty="0">
                <a:latin typeface="Palatino Linotype"/>
                <a:cs typeface="Palatino Linotype"/>
              </a:rPr>
              <a:t>được </a:t>
            </a:r>
            <a:r>
              <a:rPr sz="4400" spc="-270" dirty="0">
                <a:latin typeface="Palatino Linotype"/>
                <a:cs typeface="Palatino Linotype"/>
              </a:rPr>
              <a:t>tính</a:t>
            </a:r>
            <a:r>
              <a:rPr sz="4400" spc="-5" dirty="0">
                <a:latin typeface="Palatino Linotype"/>
                <a:cs typeface="Palatino Linotype"/>
              </a:rPr>
              <a:t> </a:t>
            </a:r>
            <a:r>
              <a:rPr sz="4400" spc="-385" dirty="0">
                <a:latin typeface="Palatino Linotype"/>
                <a:cs typeface="Palatino Linotype"/>
              </a:rPr>
              <a:t>nguy</a:t>
            </a:r>
            <a:r>
              <a:rPr sz="4400" spc="110" dirty="0">
                <a:latin typeface="Palatino Linotype"/>
                <a:cs typeface="Palatino Linotype"/>
              </a:rPr>
              <a:t> </a:t>
            </a:r>
            <a:r>
              <a:rPr sz="4400" spc="-235" dirty="0">
                <a:latin typeface="Palatino Linotype"/>
                <a:cs typeface="Palatino Linotype"/>
              </a:rPr>
              <a:t>hại</a:t>
            </a:r>
            <a:r>
              <a:rPr sz="4400" spc="-20" dirty="0">
                <a:latin typeface="Palatino Linotype"/>
                <a:cs typeface="Palatino Linotype"/>
              </a:rPr>
              <a:t> </a:t>
            </a:r>
            <a:r>
              <a:rPr sz="4400" spc="-254" dirty="0">
                <a:latin typeface="Palatino Linotype"/>
                <a:cs typeface="Palatino Linotype"/>
              </a:rPr>
              <a:t>của</a:t>
            </a:r>
            <a:r>
              <a:rPr sz="4400" spc="30" dirty="0">
                <a:latin typeface="Palatino Linotype"/>
                <a:cs typeface="Palatino Linotype"/>
              </a:rPr>
              <a:t> </a:t>
            </a:r>
            <a:r>
              <a:rPr sz="4400" spc="-395" dirty="0" err="1">
                <a:latin typeface="Palatino Linotype"/>
                <a:cs typeface="Palatino Linotype"/>
              </a:rPr>
              <a:t>sự</a:t>
            </a:r>
            <a:r>
              <a:rPr sz="4400" spc="-395" dirty="0">
                <a:latin typeface="Palatino Linotype"/>
                <a:cs typeface="Palatino Linotype"/>
              </a:rPr>
              <a:t> </a:t>
            </a:r>
            <a:r>
              <a:rPr sz="4400" spc="-20" dirty="0" err="1">
                <a:latin typeface="Palatino Linotype"/>
                <a:cs typeface="Palatino Linotype"/>
              </a:rPr>
              <a:t>việc</a:t>
            </a:r>
            <a:r>
              <a:rPr lang="vi-VN" sz="4400" spc="-20" dirty="0">
                <a:latin typeface="Palatino Linotype"/>
                <a:cs typeface="Palatino Linotype"/>
              </a:rPr>
              <a:t> và kiểm soát không để </a:t>
            </a:r>
            <a:r>
              <a:rPr lang="en-US" sz="4400" spc="-20" dirty="0" err="1">
                <a:latin typeface="Palatino Linotype"/>
                <a:cs typeface="Palatino Linotype"/>
              </a:rPr>
              <a:t>cháy</a:t>
            </a:r>
            <a:r>
              <a:rPr lang="en-US" sz="4400" spc="-20" dirty="0">
                <a:latin typeface="Palatino Linotype"/>
                <a:cs typeface="Palatino Linotype"/>
              </a:rPr>
              <a:t> </a:t>
            </a:r>
            <a:r>
              <a:rPr lang="en-US" sz="4400" spc="-20" dirty="0" err="1">
                <a:latin typeface="Palatino Linotype"/>
                <a:cs typeface="Palatino Linotype"/>
              </a:rPr>
              <a:t>lan</a:t>
            </a:r>
            <a:r>
              <a:rPr lang="en-US" sz="4400" spc="-20" dirty="0">
                <a:latin typeface="Palatino Linotype"/>
                <a:cs typeface="Palatino Linotype"/>
              </a:rPr>
              <a:t> </a:t>
            </a:r>
            <a:r>
              <a:rPr lang="en-US" sz="4400" spc="-20" dirty="0" err="1">
                <a:latin typeface="Palatino Linotype"/>
                <a:cs typeface="Palatino Linotype"/>
              </a:rPr>
              <a:t>rộng</a:t>
            </a:r>
            <a:r>
              <a:rPr lang="en-US" sz="4400" spc="-20" dirty="0">
                <a:latin typeface="Palatino Linotype"/>
                <a:cs typeface="Palatino Linotype"/>
              </a:rPr>
              <a:t> </a:t>
            </a:r>
            <a:r>
              <a:rPr lang="en-US" sz="4400" spc="-20" dirty="0" err="1">
                <a:latin typeface="Palatino Linotype"/>
                <a:cs typeface="Palatino Linotype"/>
              </a:rPr>
              <a:t>hơn</a:t>
            </a:r>
            <a:endParaRPr sz="4400" dirty="0">
              <a:latin typeface="Palatino Linotype"/>
              <a:cs typeface="Palatino Linotyp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BA1322-153B-A029-3FED-9AC24632DCEC}"/>
              </a:ext>
            </a:extLst>
          </p:cNvPr>
          <p:cNvSpPr txBox="1"/>
          <p:nvPr/>
        </p:nvSpPr>
        <p:spPr>
          <a:xfrm>
            <a:off x="1776741" y="2569893"/>
            <a:ext cx="557655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 err="1">
                <a:latin typeface="Palatino Linotype" panose="02040502050505030304" pitchFamily="18" charset="0"/>
              </a:rPr>
              <a:t>Khoanh</a:t>
            </a:r>
            <a:r>
              <a:rPr lang="en-US" sz="4400" dirty="0">
                <a:latin typeface="Palatino Linotype" panose="02040502050505030304" pitchFamily="18" charset="0"/>
              </a:rPr>
              <a:t> </a:t>
            </a:r>
            <a:r>
              <a:rPr lang="en-US" sz="4400" dirty="0" err="1">
                <a:latin typeface="Palatino Linotype" panose="02040502050505030304" pitchFamily="18" charset="0"/>
              </a:rPr>
              <a:t>vùng</a:t>
            </a:r>
            <a:r>
              <a:rPr lang="en-US" sz="4400" dirty="0">
                <a:latin typeface="Palatino Linotype" panose="02040502050505030304" pitchFamily="18" charset="0"/>
              </a:rPr>
              <a:t> </a:t>
            </a:r>
            <a:r>
              <a:rPr lang="en-US" sz="4400" dirty="0" err="1">
                <a:latin typeface="Palatino Linotype" panose="02040502050505030304" pitchFamily="18" charset="0"/>
              </a:rPr>
              <a:t>ảnh</a:t>
            </a:r>
            <a:r>
              <a:rPr lang="en-US" sz="4400" dirty="0">
                <a:latin typeface="Palatino Linotype" panose="02040502050505030304" pitchFamily="18" charset="0"/>
              </a:rPr>
              <a:t> </a:t>
            </a:r>
            <a:r>
              <a:rPr lang="en-US" sz="4400" dirty="0" err="1">
                <a:latin typeface="Palatino Linotype" panose="02040502050505030304" pitchFamily="18" charset="0"/>
              </a:rPr>
              <a:t>hưởng</a:t>
            </a:r>
            <a:r>
              <a:rPr lang="en-US" sz="4400" dirty="0">
                <a:latin typeface="Palatino Linotype" panose="02040502050505030304" pitchFamily="18" charset="0"/>
              </a:rPr>
              <a:t> </a:t>
            </a:r>
            <a:r>
              <a:rPr lang="en-US" sz="4400" dirty="0" err="1">
                <a:latin typeface="Palatino Linotype" panose="02040502050505030304" pitchFamily="18" charset="0"/>
              </a:rPr>
              <a:t>và</a:t>
            </a:r>
            <a:r>
              <a:rPr lang="en-US" sz="4400" dirty="0">
                <a:latin typeface="Palatino Linotype" panose="02040502050505030304" pitchFamily="18" charset="0"/>
              </a:rPr>
              <a:t> </a:t>
            </a:r>
            <a:r>
              <a:rPr lang="en-US" sz="4400" dirty="0" err="1">
                <a:latin typeface="Palatino Linotype" panose="02040502050505030304" pitchFamily="18" charset="0"/>
              </a:rPr>
              <a:t>lập</a:t>
            </a:r>
            <a:r>
              <a:rPr lang="en-US" sz="4400" dirty="0">
                <a:latin typeface="Palatino Linotype" panose="02040502050505030304" pitchFamily="18" charset="0"/>
              </a:rPr>
              <a:t> </a:t>
            </a:r>
            <a:r>
              <a:rPr lang="en-US" sz="4400" dirty="0" err="1">
                <a:latin typeface="Palatino Linotype" panose="02040502050505030304" pitchFamily="18" charset="0"/>
              </a:rPr>
              <a:t>tức</a:t>
            </a:r>
            <a:r>
              <a:rPr lang="en-US" sz="4400" dirty="0">
                <a:latin typeface="Palatino Linotype" panose="02040502050505030304" pitchFamily="18" charset="0"/>
              </a:rPr>
              <a:t> </a:t>
            </a:r>
            <a:r>
              <a:rPr lang="en-US" sz="4400" dirty="0" err="1">
                <a:latin typeface="Palatino Linotype" panose="02040502050505030304" pitchFamily="18" charset="0"/>
              </a:rPr>
              <a:t>đưa</a:t>
            </a:r>
            <a:r>
              <a:rPr lang="en-US" sz="4400" dirty="0">
                <a:latin typeface="Palatino Linotype" panose="02040502050505030304" pitchFamily="18" charset="0"/>
              </a:rPr>
              <a:t> </a:t>
            </a:r>
            <a:r>
              <a:rPr lang="en-US" sz="4400" dirty="0" err="1">
                <a:latin typeface="Palatino Linotype" panose="02040502050505030304" pitchFamily="18" charset="0"/>
              </a:rPr>
              <a:t>ra</a:t>
            </a:r>
            <a:r>
              <a:rPr lang="en-US" sz="4400" dirty="0">
                <a:latin typeface="Palatino Linotype" panose="02040502050505030304" pitchFamily="18" charset="0"/>
              </a:rPr>
              <a:t> </a:t>
            </a:r>
            <a:r>
              <a:rPr lang="en-US" sz="4400" dirty="0" err="1">
                <a:latin typeface="Palatino Linotype" panose="02040502050505030304" pitchFamily="18" charset="0"/>
              </a:rPr>
              <a:t>các</a:t>
            </a:r>
            <a:r>
              <a:rPr lang="en-US" sz="4400" dirty="0">
                <a:latin typeface="Palatino Linotype" panose="02040502050505030304" pitchFamily="18" charset="0"/>
              </a:rPr>
              <a:t> </a:t>
            </a:r>
            <a:r>
              <a:rPr lang="en-US" sz="4400" dirty="0" err="1">
                <a:latin typeface="Palatino Linotype" panose="02040502050505030304" pitchFamily="18" charset="0"/>
              </a:rPr>
              <a:t>phương</a:t>
            </a:r>
            <a:r>
              <a:rPr lang="en-US" sz="4400" dirty="0">
                <a:latin typeface="Palatino Linotype" panose="02040502050505030304" pitchFamily="18" charset="0"/>
              </a:rPr>
              <a:t> </a:t>
            </a:r>
            <a:r>
              <a:rPr lang="en-US" sz="4400" dirty="0" err="1">
                <a:latin typeface="Palatino Linotype" panose="02040502050505030304" pitchFamily="18" charset="0"/>
              </a:rPr>
              <a:t>án</a:t>
            </a:r>
            <a:r>
              <a:rPr lang="en-US" sz="4400" dirty="0">
                <a:latin typeface="Palatino Linotype" panose="02040502050505030304" pitchFamily="18" charset="0"/>
              </a:rPr>
              <a:t> </a:t>
            </a:r>
            <a:r>
              <a:rPr lang="en-US" sz="4400" dirty="0" err="1">
                <a:latin typeface="Palatino Linotype" panose="02040502050505030304" pitchFamily="18" charset="0"/>
              </a:rPr>
              <a:t>khắc</a:t>
            </a:r>
            <a:r>
              <a:rPr lang="en-US" sz="4400" dirty="0">
                <a:latin typeface="Palatino Linotype" panose="02040502050505030304" pitchFamily="18" charset="0"/>
              </a:rPr>
              <a:t> </a:t>
            </a:r>
            <a:r>
              <a:rPr lang="en-US" sz="4400" dirty="0" err="1">
                <a:latin typeface="Palatino Linotype" panose="02040502050505030304" pitchFamily="18" charset="0"/>
              </a:rPr>
              <a:t>phục</a:t>
            </a:r>
            <a:endParaRPr lang="en-US" sz="4400" dirty="0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085" y="1525892"/>
            <a:ext cx="12175100" cy="8467063"/>
          </a:xfrm>
          <a:custGeom>
            <a:avLst/>
            <a:gdLst/>
            <a:ahLst/>
            <a:cxnLst/>
            <a:rect l="l" t="t" r="r" b="b"/>
            <a:pathLst>
              <a:path w="12298680" h="8648700">
                <a:moveTo>
                  <a:pt x="12239799" y="8648699"/>
                </a:moveTo>
                <a:lnTo>
                  <a:pt x="58347" y="8648699"/>
                </a:lnTo>
                <a:lnTo>
                  <a:pt x="35667" y="8644103"/>
                </a:lnTo>
                <a:lnTo>
                  <a:pt x="17117" y="8631582"/>
                </a:lnTo>
                <a:lnTo>
                  <a:pt x="4595" y="8613031"/>
                </a:lnTo>
                <a:lnTo>
                  <a:pt x="0" y="8590351"/>
                </a:lnTo>
                <a:lnTo>
                  <a:pt x="0" y="58347"/>
                </a:lnTo>
                <a:lnTo>
                  <a:pt x="4595" y="35667"/>
                </a:lnTo>
                <a:lnTo>
                  <a:pt x="17117" y="17117"/>
                </a:lnTo>
                <a:lnTo>
                  <a:pt x="35667" y="4595"/>
                </a:lnTo>
                <a:lnTo>
                  <a:pt x="58347" y="0"/>
                </a:lnTo>
                <a:lnTo>
                  <a:pt x="12239798" y="0"/>
                </a:lnTo>
                <a:lnTo>
                  <a:pt x="12262479" y="4595"/>
                </a:lnTo>
                <a:lnTo>
                  <a:pt x="12281029" y="17117"/>
                </a:lnTo>
                <a:lnTo>
                  <a:pt x="12293551" y="35667"/>
                </a:lnTo>
                <a:lnTo>
                  <a:pt x="12298146" y="58347"/>
                </a:lnTo>
                <a:lnTo>
                  <a:pt x="12298146" y="8590351"/>
                </a:lnTo>
                <a:lnTo>
                  <a:pt x="12293551" y="8613031"/>
                </a:lnTo>
                <a:lnTo>
                  <a:pt x="12281029" y="8631582"/>
                </a:lnTo>
                <a:lnTo>
                  <a:pt x="12262479" y="8644103"/>
                </a:lnTo>
                <a:lnTo>
                  <a:pt x="12239799" y="8648699"/>
                </a:lnTo>
                <a:close/>
              </a:path>
            </a:pathLst>
          </a:custGeom>
          <a:solidFill>
            <a:srgbClr val="ECCCC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45371" y="1559076"/>
            <a:ext cx="5399723" cy="39719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9600" y="1901177"/>
            <a:ext cx="11635105" cy="8212633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315595" indent="-303530">
              <a:lnSpc>
                <a:spcPct val="100000"/>
              </a:lnSpc>
              <a:spcBef>
                <a:spcPts val="1405"/>
              </a:spcBef>
              <a:buChar char="-"/>
              <a:tabLst>
                <a:tab pos="316230" algn="l"/>
              </a:tabLst>
            </a:pPr>
            <a:r>
              <a:rPr sz="4100" spc="-220" dirty="0" err="1">
                <a:solidFill>
                  <a:srgbClr val="663D2B"/>
                </a:solidFill>
                <a:latin typeface="Palatino Linotype"/>
                <a:cs typeface="Palatino Linotype"/>
              </a:rPr>
              <a:t>Lắp</a:t>
            </a:r>
            <a:r>
              <a:rPr sz="4100" spc="-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300" dirty="0">
                <a:solidFill>
                  <a:srgbClr val="663D2B"/>
                </a:solidFill>
                <a:latin typeface="Palatino Linotype"/>
                <a:cs typeface="Palatino Linotype"/>
              </a:rPr>
              <a:t>tấm</a:t>
            </a:r>
            <a:r>
              <a:rPr sz="4100" spc="-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250" dirty="0">
                <a:solidFill>
                  <a:srgbClr val="663D2B"/>
                </a:solidFill>
                <a:latin typeface="Palatino Linotype"/>
                <a:cs typeface="Palatino Linotype"/>
              </a:rPr>
              <a:t>lưới</a:t>
            </a:r>
            <a:r>
              <a:rPr sz="4100" spc="-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290" dirty="0">
                <a:solidFill>
                  <a:srgbClr val="663D2B"/>
                </a:solidFill>
                <a:latin typeface="Palatino Linotype"/>
                <a:cs typeface="Palatino Linotype"/>
              </a:rPr>
              <a:t>mịn</a:t>
            </a:r>
            <a:r>
              <a:rPr sz="4100" spc="-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300" dirty="0">
                <a:solidFill>
                  <a:srgbClr val="663D2B"/>
                </a:solidFill>
                <a:latin typeface="Palatino Linotype"/>
                <a:cs typeface="Palatino Linotype"/>
              </a:rPr>
              <a:t>gom</a:t>
            </a:r>
            <a:r>
              <a:rPr sz="4100" spc="-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310" dirty="0">
                <a:solidFill>
                  <a:srgbClr val="663D2B"/>
                </a:solidFill>
                <a:latin typeface="Palatino Linotype"/>
                <a:cs typeface="Palatino Linotype"/>
              </a:rPr>
              <a:t>nước</a:t>
            </a:r>
            <a:r>
              <a:rPr sz="4100" spc="-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210" dirty="0">
                <a:solidFill>
                  <a:srgbClr val="663D2B"/>
                </a:solidFill>
                <a:latin typeface="Palatino Linotype"/>
                <a:cs typeface="Palatino Linotype"/>
              </a:rPr>
              <a:t>chảy</a:t>
            </a:r>
            <a:r>
              <a:rPr sz="410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260" dirty="0">
                <a:solidFill>
                  <a:srgbClr val="663D2B"/>
                </a:solidFill>
                <a:latin typeface="Palatino Linotype"/>
                <a:cs typeface="Palatino Linotype"/>
              </a:rPr>
              <a:t>ra</a:t>
            </a:r>
            <a:r>
              <a:rPr sz="4100" spc="-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10" dirty="0" err="1">
                <a:solidFill>
                  <a:srgbClr val="663D2B"/>
                </a:solidFill>
                <a:latin typeface="Palatino Linotype"/>
                <a:cs typeface="Palatino Linotype"/>
              </a:rPr>
              <a:t>cống</a:t>
            </a:r>
            <a:r>
              <a:rPr sz="4100" spc="-10" dirty="0">
                <a:solidFill>
                  <a:srgbClr val="663D2B"/>
                </a:solidFill>
                <a:latin typeface="Palatino Linotype"/>
                <a:cs typeface="Palatino Linotype"/>
              </a:rPr>
              <a:t>;</a:t>
            </a:r>
            <a:r>
              <a:rPr lang="en-US" sz="4100" dirty="0">
                <a:latin typeface="Palatino Linotype"/>
                <a:cs typeface="Palatino Linotype"/>
              </a:rPr>
              <a:t> </a:t>
            </a:r>
            <a:r>
              <a:rPr sz="4100" spc="-20" dirty="0" err="1">
                <a:solidFill>
                  <a:srgbClr val="663D2B"/>
                </a:solidFill>
                <a:latin typeface="Palatino Linotype"/>
                <a:cs typeface="Palatino Linotype"/>
              </a:rPr>
              <a:t>Xây</a:t>
            </a:r>
            <a:r>
              <a:rPr sz="4100" spc="-24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300" dirty="0">
                <a:solidFill>
                  <a:srgbClr val="663D2B"/>
                </a:solidFill>
                <a:latin typeface="Palatino Linotype"/>
                <a:cs typeface="Palatino Linotype"/>
              </a:rPr>
              <a:t>khoanh</a:t>
            </a:r>
            <a:r>
              <a:rPr sz="4100" spc="-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260" dirty="0">
                <a:solidFill>
                  <a:srgbClr val="663D2B"/>
                </a:solidFill>
                <a:latin typeface="Palatino Linotype"/>
                <a:cs typeface="Palatino Linotype"/>
              </a:rPr>
              <a:t>toàn</a:t>
            </a:r>
            <a:r>
              <a:rPr sz="4100" spc="-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185" dirty="0">
                <a:solidFill>
                  <a:srgbClr val="663D2B"/>
                </a:solidFill>
                <a:latin typeface="Palatino Linotype"/>
                <a:cs typeface="Palatino Linotype"/>
              </a:rPr>
              <a:t>bộ</a:t>
            </a:r>
            <a:r>
              <a:rPr sz="4100" spc="-5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355" dirty="0">
                <a:solidFill>
                  <a:srgbClr val="663D2B"/>
                </a:solidFill>
                <a:latin typeface="Palatino Linotype"/>
                <a:cs typeface="Palatino Linotype"/>
              </a:rPr>
              <a:t>khu</a:t>
            </a:r>
            <a:r>
              <a:rPr sz="4100" spc="-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275" dirty="0">
                <a:solidFill>
                  <a:srgbClr val="663D2B"/>
                </a:solidFill>
                <a:latin typeface="Palatino Linotype"/>
                <a:cs typeface="Palatino Linotype"/>
              </a:rPr>
              <a:t>vực</a:t>
            </a:r>
            <a:r>
              <a:rPr sz="4100" spc="-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210" dirty="0">
                <a:solidFill>
                  <a:srgbClr val="663D2B"/>
                </a:solidFill>
                <a:latin typeface="Palatino Linotype"/>
                <a:cs typeface="Palatino Linotype"/>
              </a:rPr>
              <a:t>cháy</a:t>
            </a:r>
            <a:r>
              <a:rPr sz="4100" spc="-4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290" dirty="0">
                <a:solidFill>
                  <a:srgbClr val="663D2B"/>
                </a:solidFill>
                <a:latin typeface="Palatino Linotype"/>
                <a:cs typeface="Palatino Linotype"/>
              </a:rPr>
              <a:t>không</a:t>
            </a:r>
            <a:r>
              <a:rPr sz="4100" spc="-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160" dirty="0">
                <a:solidFill>
                  <a:srgbClr val="663D2B"/>
                </a:solidFill>
                <a:latin typeface="Palatino Linotype"/>
                <a:cs typeface="Palatino Linotype"/>
              </a:rPr>
              <a:t>cho</a:t>
            </a:r>
            <a:r>
              <a:rPr sz="4100" spc="-4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310" dirty="0">
                <a:solidFill>
                  <a:srgbClr val="663D2B"/>
                </a:solidFill>
                <a:latin typeface="Palatino Linotype"/>
                <a:cs typeface="Palatino Linotype"/>
              </a:rPr>
              <a:t>nước</a:t>
            </a:r>
            <a:r>
              <a:rPr sz="4100" spc="-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100" dirty="0">
                <a:solidFill>
                  <a:srgbClr val="663D2B"/>
                </a:solidFill>
                <a:latin typeface="Palatino Linotype"/>
                <a:cs typeface="Palatino Linotype"/>
              </a:rPr>
              <a:t>thoát </a:t>
            </a:r>
            <a:r>
              <a:rPr sz="4100" spc="-260" dirty="0">
                <a:solidFill>
                  <a:srgbClr val="663D2B"/>
                </a:solidFill>
                <a:latin typeface="Palatino Linotype"/>
                <a:cs typeface="Palatino Linotype"/>
              </a:rPr>
              <a:t>ra</a:t>
            </a:r>
            <a:r>
              <a:rPr sz="410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10" dirty="0">
                <a:solidFill>
                  <a:srgbClr val="663D2B"/>
                </a:solidFill>
                <a:latin typeface="Palatino Linotype"/>
                <a:cs typeface="Palatino Linotype"/>
              </a:rPr>
              <a:t>ngoài;</a:t>
            </a:r>
            <a:endParaRPr sz="4100" dirty="0">
              <a:latin typeface="Palatino Linotype"/>
              <a:cs typeface="Palatino Linotype"/>
            </a:endParaRPr>
          </a:p>
          <a:p>
            <a:pPr marL="12065">
              <a:lnSpc>
                <a:spcPct val="100000"/>
              </a:lnSpc>
              <a:spcBef>
                <a:spcPts val="1305"/>
              </a:spcBef>
              <a:tabLst>
                <a:tab pos="316230" algn="l"/>
              </a:tabLst>
            </a:pPr>
            <a:r>
              <a:rPr lang="en-US" sz="4100" spc="-229" dirty="0">
                <a:solidFill>
                  <a:srgbClr val="663D2B"/>
                </a:solidFill>
                <a:latin typeface="Palatino Linotype"/>
                <a:cs typeface="Palatino Linotype"/>
              </a:rPr>
              <a:t>- </a:t>
            </a:r>
            <a:r>
              <a:rPr sz="4100" spc="-229" dirty="0">
                <a:solidFill>
                  <a:srgbClr val="663D2B"/>
                </a:solidFill>
                <a:latin typeface="Palatino Linotype"/>
                <a:cs typeface="Palatino Linotype"/>
              </a:rPr>
              <a:t>Che</a:t>
            </a:r>
            <a:r>
              <a:rPr sz="4100" spc="-3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415" dirty="0">
                <a:solidFill>
                  <a:srgbClr val="663D2B"/>
                </a:solidFill>
                <a:latin typeface="Palatino Linotype"/>
                <a:cs typeface="Palatino Linotype"/>
              </a:rPr>
              <a:t>phủ</a:t>
            </a:r>
            <a:r>
              <a:rPr sz="4100" spc="-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225" dirty="0">
                <a:solidFill>
                  <a:srgbClr val="663D2B"/>
                </a:solidFill>
                <a:latin typeface="Palatino Linotype"/>
                <a:cs typeface="Palatino Linotype"/>
              </a:rPr>
              <a:t>bạt</a:t>
            </a:r>
            <a:r>
              <a:rPr sz="4100" spc="-2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260" dirty="0">
                <a:solidFill>
                  <a:srgbClr val="663D2B"/>
                </a:solidFill>
                <a:latin typeface="Palatino Linotype"/>
                <a:cs typeface="Palatino Linotype"/>
              </a:rPr>
              <a:t>toàn</a:t>
            </a:r>
            <a:r>
              <a:rPr sz="4100" spc="-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185" dirty="0">
                <a:solidFill>
                  <a:srgbClr val="663D2B"/>
                </a:solidFill>
                <a:latin typeface="Palatino Linotype"/>
                <a:cs typeface="Palatino Linotype"/>
              </a:rPr>
              <a:t>bộ</a:t>
            </a:r>
            <a:r>
              <a:rPr sz="4100" spc="-1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355" dirty="0">
                <a:solidFill>
                  <a:srgbClr val="663D2B"/>
                </a:solidFill>
                <a:latin typeface="Palatino Linotype"/>
                <a:cs typeface="Palatino Linotype"/>
              </a:rPr>
              <a:t>khu</a:t>
            </a:r>
            <a:r>
              <a:rPr sz="4100" spc="-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275" dirty="0">
                <a:solidFill>
                  <a:srgbClr val="663D2B"/>
                </a:solidFill>
                <a:latin typeface="Palatino Linotype"/>
                <a:cs typeface="Palatino Linotype"/>
              </a:rPr>
              <a:t>vực</a:t>
            </a:r>
            <a:r>
              <a:rPr sz="4100" spc="-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275" dirty="0">
                <a:solidFill>
                  <a:srgbClr val="663D2B"/>
                </a:solidFill>
                <a:latin typeface="Palatino Linotype"/>
                <a:cs typeface="Palatino Linotype"/>
              </a:rPr>
              <a:t>phía</a:t>
            </a:r>
            <a:r>
              <a:rPr sz="4100" spc="-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204" dirty="0">
                <a:solidFill>
                  <a:srgbClr val="663D2B"/>
                </a:solidFill>
                <a:latin typeface="Palatino Linotype"/>
                <a:cs typeface="Palatino Linotype"/>
              </a:rPr>
              <a:t>tiếp</a:t>
            </a:r>
            <a:r>
              <a:rPr sz="4100" spc="-1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250" dirty="0">
                <a:solidFill>
                  <a:srgbClr val="663D2B"/>
                </a:solidFill>
                <a:latin typeface="Palatino Linotype"/>
                <a:cs typeface="Palatino Linotype"/>
              </a:rPr>
              <a:t>giáp</a:t>
            </a:r>
            <a:r>
              <a:rPr sz="4100" spc="-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355" dirty="0">
                <a:solidFill>
                  <a:srgbClr val="663D2B"/>
                </a:solidFill>
                <a:latin typeface="Palatino Linotype"/>
                <a:cs typeface="Palatino Linotype"/>
              </a:rPr>
              <a:t>khu</a:t>
            </a:r>
            <a:r>
              <a:rPr sz="4100" spc="-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365" dirty="0">
                <a:solidFill>
                  <a:srgbClr val="663D2B"/>
                </a:solidFill>
                <a:latin typeface="Palatino Linotype"/>
                <a:cs typeface="Palatino Linotype"/>
              </a:rPr>
              <a:t>dân</a:t>
            </a:r>
            <a:r>
              <a:rPr sz="4100" spc="-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25" dirty="0" err="1">
                <a:solidFill>
                  <a:srgbClr val="663D2B"/>
                </a:solidFill>
                <a:latin typeface="Palatino Linotype"/>
                <a:cs typeface="Palatino Linotype"/>
              </a:rPr>
              <a:t>cư</a:t>
            </a:r>
            <a:r>
              <a:rPr sz="4100" spc="-25" dirty="0">
                <a:solidFill>
                  <a:srgbClr val="663D2B"/>
                </a:solidFill>
                <a:latin typeface="Palatino Linotype"/>
                <a:cs typeface="Palatino Linotype"/>
              </a:rPr>
              <a:t>;</a:t>
            </a:r>
            <a:endParaRPr sz="4100" dirty="0">
              <a:latin typeface="Palatino Linotype"/>
              <a:cs typeface="Palatino Linotype"/>
            </a:endParaRPr>
          </a:p>
          <a:p>
            <a:pPr marL="12700" marR="756920" algn="just">
              <a:lnSpc>
                <a:spcPct val="126499"/>
              </a:lnSpc>
              <a:tabLst>
                <a:tab pos="316230" algn="l"/>
              </a:tabLst>
            </a:pPr>
            <a:r>
              <a:rPr lang="en-US" sz="4100" spc="-254" dirty="0">
                <a:solidFill>
                  <a:srgbClr val="663D2B"/>
                </a:solidFill>
                <a:latin typeface="Palatino Linotype"/>
                <a:cs typeface="Palatino Linotype"/>
              </a:rPr>
              <a:t>- </a:t>
            </a:r>
            <a:r>
              <a:rPr sz="4100" spc="-254" dirty="0" err="1">
                <a:solidFill>
                  <a:srgbClr val="663D2B"/>
                </a:solidFill>
                <a:latin typeface="Palatino Linotype"/>
                <a:cs typeface="Palatino Linotype"/>
              </a:rPr>
              <a:t>Thuê</a:t>
            </a:r>
            <a:r>
              <a:rPr sz="4100" spc="-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355" dirty="0">
                <a:solidFill>
                  <a:srgbClr val="663D2B"/>
                </a:solidFill>
                <a:latin typeface="Palatino Linotype"/>
                <a:cs typeface="Palatino Linotype"/>
              </a:rPr>
              <a:t>doanh</a:t>
            </a:r>
            <a:r>
              <a:rPr sz="4100" spc="10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285" dirty="0">
                <a:solidFill>
                  <a:srgbClr val="663D2B"/>
                </a:solidFill>
                <a:latin typeface="Palatino Linotype"/>
                <a:cs typeface="Palatino Linotype"/>
              </a:rPr>
              <a:t>nghiệp</a:t>
            </a:r>
            <a:r>
              <a:rPr sz="4100" spc="3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235" dirty="0">
                <a:solidFill>
                  <a:srgbClr val="663D2B"/>
                </a:solidFill>
                <a:latin typeface="Palatino Linotype"/>
                <a:cs typeface="Palatino Linotype"/>
              </a:rPr>
              <a:t>môi</a:t>
            </a:r>
            <a:r>
              <a:rPr sz="4100" spc="-2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345" dirty="0">
                <a:solidFill>
                  <a:srgbClr val="663D2B"/>
                </a:solidFill>
                <a:latin typeface="Palatino Linotype"/>
                <a:cs typeface="Palatino Linotype"/>
              </a:rPr>
              <a:t>trường</a:t>
            </a:r>
            <a:r>
              <a:rPr sz="4100" spc="8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385" dirty="0">
                <a:solidFill>
                  <a:srgbClr val="663D2B"/>
                </a:solidFill>
                <a:latin typeface="Palatino Linotype"/>
                <a:cs typeface="Palatino Linotype"/>
              </a:rPr>
              <a:t>hút</a:t>
            </a:r>
            <a:r>
              <a:rPr sz="4100" spc="13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310" dirty="0">
                <a:solidFill>
                  <a:srgbClr val="663D2B"/>
                </a:solidFill>
                <a:latin typeface="Palatino Linotype"/>
                <a:cs typeface="Palatino Linotype"/>
              </a:rPr>
              <a:t>trầm</a:t>
            </a:r>
            <a:r>
              <a:rPr sz="4100" spc="5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100" dirty="0">
                <a:solidFill>
                  <a:srgbClr val="663D2B"/>
                </a:solidFill>
                <a:latin typeface="Palatino Linotype"/>
                <a:cs typeface="Palatino Linotype"/>
              </a:rPr>
              <a:t>tích,</a:t>
            </a:r>
            <a:r>
              <a:rPr sz="4100" spc="-135" dirty="0">
                <a:solidFill>
                  <a:srgbClr val="663D2B"/>
                </a:solidFill>
                <a:latin typeface="Palatino Linotype"/>
                <a:cs typeface="Palatino Linotype"/>
              </a:rPr>
              <a:t> rác</a:t>
            </a:r>
            <a:r>
              <a:rPr sz="4100" spc="3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20" dirty="0">
                <a:solidFill>
                  <a:srgbClr val="663D2B"/>
                </a:solidFill>
                <a:latin typeface="Palatino Linotype"/>
                <a:cs typeface="Palatino Linotype"/>
              </a:rPr>
              <a:t>thải </a:t>
            </a:r>
            <a:r>
              <a:rPr sz="4100" spc="-195" dirty="0">
                <a:solidFill>
                  <a:srgbClr val="663D2B"/>
                </a:solidFill>
                <a:latin typeface="Palatino Linotype"/>
                <a:cs typeface="Palatino Linotype"/>
              </a:rPr>
              <a:t>cống</a:t>
            </a:r>
            <a:r>
              <a:rPr sz="4100" spc="-6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330" dirty="0">
                <a:solidFill>
                  <a:srgbClr val="663D2B"/>
                </a:solidFill>
                <a:latin typeface="Palatino Linotype"/>
                <a:cs typeface="Palatino Linotype"/>
              </a:rPr>
              <a:t>rãnh</a:t>
            </a:r>
            <a:r>
              <a:rPr sz="4100" spc="7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415" dirty="0">
                <a:solidFill>
                  <a:srgbClr val="663D2B"/>
                </a:solidFill>
                <a:latin typeface="Palatino Linotype"/>
                <a:cs typeface="Palatino Linotype"/>
              </a:rPr>
              <a:t>khu</a:t>
            </a:r>
            <a:r>
              <a:rPr sz="4100" spc="16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285" dirty="0">
                <a:solidFill>
                  <a:srgbClr val="663D2B"/>
                </a:solidFill>
                <a:latin typeface="Palatino Linotype"/>
                <a:cs typeface="Palatino Linotype"/>
              </a:rPr>
              <a:t>vực</a:t>
            </a:r>
            <a:r>
              <a:rPr sz="4100" spc="3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130" dirty="0" err="1">
                <a:solidFill>
                  <a:srgbClr val="663D2B"/>
                </a:solidFill>
                <a:latin typeface="Palatino Linotype"/>
                <a:cs typeface="Palatino Linotype"/>
              </a:rPr>
              <a:t>cháy</a:t>
            </a:r>
            <a:r>
              <a:rPr sz="4100" spc="-130" dirty="0">
                <a:solidFill>
                  <a:srgbClr val="663D2B"/>
                </a:solidFill>
                <a:latin typeface="Palatino Linotype"/>
                <a:cs typeface="Palatino Linotype"/>
              </a:rPr>
              <a:t>;</a:t>
            </a:r>
            <a:r>
              <a:rPr sz="4100" spc="-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220" dirty="0">
                <a:solidFill>
                  <a:srgbClr val="663D2B"/>
                </a:solidFill>
                <a:latin typeface="Palatino Linotype"/>
                <a:cs typeface="Palatino Linotype"/>
              </a:rPr>
              <a:t>Lắp</a:t>
            </a:r>
            <a:r>
              <a:rPr sz="4100" spc="4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270" dirty="0">
                <a:solidFill>
                  <a:srgbClr val="663D2B"/>
                </a:solidFill>
                <a:latin typeface="Palatino Linotype"/>
                <a:cs typeface="Palatino Linotype"/>
              </a:rPr>
              <a:t>hệ</a:t>
            </a:r>
            <a:r>
              <a:rPr sz="4100" spc="4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290" dirty="0">
                <a:solidFill>
                  <a:srgbClr val="663D2B"/>
                </a:solidFill>
                <a:latin typeface="Palatino Linotype"/>
                <a:cs typeface="Palatino Linotype"/>
              </a:rPr>
              <a:t>thống</a:t>
            </a:r>
            <a:r>
              <a:rPr sz="4100" spc="4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455" dirty="0">
                <a:solidFill>
                  <a:srgbClr val="663D2B"/>
                </a:solidFill>
                <a:latin typeface="Palatino Linotype"/>
                <a:cs typeface="Palatino Linotype"/>
              </a:rPr>
              <a:t>phun</a:t>
            </a:r>
            <a:r>
              <a:rPr sz="4100" spc="20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350" dirty="0">
                <a:solidFill>
                  <a:srgbClr val="663D2B"/>
                </a:solidFill>
                <a:latin typeface="Palatino Linotype"/>
                <a:cs typeface="Palatino Linotype"/>
              </a:rPr>
              <a:t>sương</a:t>
            </a:r>
            <a:r>
              <a:rPr sz="4100" spc="9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345" dirty="0">
                <a:solidFill>
                  <a:srgbClr val="663D2B"/>
                </a:solidFill>
                <a:latin typeface="Palatino Linotype"/>
                <a:cs typeface="Palatino Linotype"/>
              </a:rPr>
              <a:t>để </a:t>
            </a:r>
            <a:r>
              <a:rPr sz="4100" spc="-325" dirty="0">
                <a:solidFill>
                  <a:srgbClr val="663D2B"/>
                </a:solidFill>
                <a:latin typeface="Palatino Linotype"/>
                <a:cs typeface="Palatino Linotype"/>
              </a:rPr>
              <a:t>hạn</a:t>
            </a:r>
            <a:r>
              <a:rPr sz="4100" spc="-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140" dirty="0">
                <a:solidFill>
                  <a:srgbClr val="663D2B"/>
                </a:solidFill>
                <a:latin typeface="Palatino Linotype"/>
                <a:cs typeface="Palatino Linotype"/>
              </a:rPr>
              <a:t>chế</a:t>
            </a:r>
            <a:r>
              <a:rPr sz="4100" spc="-7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254" dirty="0">
                <a:solidFill>
                  <a:srgbClr val="663D2B"/>
                </a:solidFill>
                <a:latin typeface="Palatino Linotype"/>
                <a:cs typeface="Palatino Linotype"/>
              </a:rPr>
              <a:t>hơi</a:t>
            </a:r>
            <a:r>
              <a:rPr sz="4100" spc="-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270" dirty="0">
                <a:solidFill>
                  <a:srgbClr val="663D2B"/>
                </a:solidFill>
                <a:latin typeface="Palatino Linotype"/>
                <a:cs typeface="Palatino Linotype"/>
              </a:rPr>
              <a:t>khuếch</a:t>
            </a:r>
            <a:r>
              <a:rPr sz="4100" spc="-5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sz="4100" spc="-20" dirty="0">
                <a:solidFill>
                  <a:srgbClr val="663D2B"/>
                </a:solidFill>
                <a:latin typeface="Palatino Linotype"/>
                <a:cs typeface="Palatino Linotype"/>
              </a:rPr>
              <a:t>tán.</a:t>
            </a:r>
            <a:endParaRPr sz="4100" dirty="0">
              <a:latin typeface="Palatino Linotype"/>
              <a:cs typeface="Palatino Linotype"/>
            </a:endParaRPr>
          </a:p>
          <a:p>
            <a:pPr marL="12700" marR="5080">
              <a:lnSpc>
                <a:spcPct val="126499"/>
              </a:lnSpc>
            </a:pPr>
            <a:r>
              <a:rPr lang="en-US" sz="4100" spc="-130" dirty="0">
                <a:solidFill>
                  <a:srgbClr val="663D2B"/>
                </a:solidFill>
                <a:latin typeface="Palatino Linotype"/>
                <a:cs typeface="Palatino Linotype"/>
              </a:rPr>
              <a:t>-</a:t>
            </a:r>
            <a:r>
              <a:rPr lang="en-US" sz="4100" spc="-130" dirty="0" err="1">
                <a:solidFill>
                  <a:srgbClr val="663D2B"/>
                </a:solidFill>
                <a:latin typeface="Palatino Linotype"/>
                <a:cs typeface="Palatino Linotype"/>
              </a:rPr>
              <a:t>Tổ</a:t>
            </a:r>
            <a:r>
              <a:rPr lang="en-US" sz="4100" spc="-13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lang="en-US" sz="4100" spc="-130" dirty="0" err="1">
                <a:solidFill>
                  <a:srgbClr val="663D2B"/>
                </a:solidFill>
                <a:latin typeface="Palatino Linotype"/>
                <a:cs typeface="Palatino Linotype"/>
              </a:rPr>
              <a:t>chức</a:t>
            </a:r>
            <a:r>
              <a:rPr lang="en-US" sz="4100" spc="-13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lang="en-US" sz="4100" spc="-130" dirty="0" err="1">
                <a:solidFill>
                  <a:srgbClr val="663D2B"/>
                </a:solidFill>
                <a:latin typeface="Palatino Linotype"/>
                <a:cs typeface="Palatino Linotype"/>
              </a:rPr>
              <a:t>tẩy</a:t>
            </a:r>
            <a:r>
              <a:rPr lang="en-US" sz="4100" spc="-13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lang="en-US" sz="4100" spc="-130" dirty="0" err="1">
                <a:solidFill>
                  <a:srgbClr val="663D2B"/>
                </a:solidFill>
                <a:latin typeface="Palatino Linotype"/>
                <a:cs typeface="Palatino Linotype"/>
              </a:rPr>
              <a:t>độc</a:t>
            </a:r>
            <a:r>
              <a:rPr lang="en-US" sz="4100" spc="-13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lang="en-US" sz="4100" spc="-130" dirty="0" err="1">
                <a:solidFill>
                  <a:srgbClr val="663D2B"/>
                </a:solidFill>
                <a:latin typeface="Palatino Linotype"/>
                <a:cs typeface="Palatino Linotype"/>
              </a:rPr>
              <a:t>toàn</a:t>
            </a:r>
            <a:r>
              <a:rPr lang="en-US" sz="4100" spc="-13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lang="en-US" sz="4100" spc="-130" dirty="0" err="1">
                <a:solidFill>
                  <a:srgbClr val="663D2B"/>
                </a:solidFill>
                <a:latin typeface="Palatino Linotype"/>
                <a:cs typeface="Palatino Linotype"/>
              </a:rPr>
              <a:t>bộ</a:t>
            </a:r>
            <a:r>
              <a:rPr lang="en-US" sz="4100" spc="-13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lang="en-US" sz="4100" spc="-130" dirty="0" err="1">
                <a:solidFill>
                  <a:srgbClr val="663D2B"/>
                </a:solidFill>
                <a:latin typeface="Palatino Linotype"/>
                <a:cs typeface="Palatino Linotype"/>
              </a:rPr>
              <a:t>khu</a:t>
            </a:r>
            <a:r>
              <a:rPr lang="en-US" sz="4100" spc="-13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lang="en-US" sz="4100" spc="-130" dirty="0" err="1">
                <a:solidFill>
                  <a:srgbClr val="663D2B"/>
                </a:solidFill>
                <a:latin typeface="Palatino Linotype"/>
                <a:cs typeface="Palatino Linotype"/>
              </a:rPr>
              <a:t>vực</a:t>
            </a:r>
            <a:r>
              <a:rPr lang="en-US" sz="4100" spc="-130" dirty="0">
                <a:solidFill>
                  <a:srgbClr val="663D2B"/>
                </a:solidFill>
                <a:latin typeface="Palatino Linotype"/>
                <a:cs typeface="Palatino Linotype"/>
              </a:rPr>
              <a:t> , di </a:t>
            </a:r>
            <a:r>
              <a:rPr lang="en-US" sz="4100" spc="-130" dirty="0" err="1">
                <a:solidFill>
                  <a:srgbClr val="663D2B"/>
                </a:solidFill>
                <a:latin typeface="Palatino Linotype"/>
                <a:cs typeface="Palatino Linotype"/>
              </a:rPr>
              <a:t>dời</a:t>
            </a:r>
            <a:r>
              <a:rPr lang="en-US" sz="4100" spc="-13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lang="en-US" sz="4100" spc="-130" dirty="0" err="1">
                <a:solidFill>
                  <a:srgbClr val="663D2B"/>
                </a:solidFill>
                <a:latin typeface="Palatino Linotype"/>
                <a:cs typeface="Palatino Linotype"/>
              </a:rPr>
              <a:t>nhà</a:t>
            </a:r>
            <a:r>
              <a:rPr lang="en-US" sz="4100" spc="-13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lang="en-US" sz="4100" spc="-130" dirty="0" err="1">
                <a:solidFill>
                  <a:srgbClr val="663D2B"/>
                </a:solidFill>
                <a:latin typeface="Palatino Linotype"/>
                <a:cs typeface="Palatino Linotype"/>
              </a:rPr>
              <a:t>máy</a:t>
            </a:r>
            <a:r>
              <a:rPr lang="en-US" sz="4100" spc="-13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lang="en-US" sz="4100" spc="-130" dirty="0" err="1">
                <a:solidFill>
                  <a:srgbClr val="663D2B"/>
                </a:solidFill>
                <a:latin typeface="Palatino Linotype"/>
                <a:cs typeface="Palatino Linotype"/>
              </a:rPr>
              <a:t>đến</a:t>
            </a:r>
            <a:r>
              <a:rPr lang="en-US" sz="4100" spc="-13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lang="en-US" sz="4100" spc="-130" dirty="0" err="1">
                <a:solidFill>
                  <a:srgbClr val="663D2B"/>
                </a:solidFill>
                <a:latin typeface="Palatino Linotype"/>
                <a:cs typeface="Palatino Linotype"/>
              </a:rPr>
              <a:t>cơ</a:t>
            </a:r>
            <a:r>
              <a:rPr lang="en-US" sz="4100" spc="-13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lang="en-US" sz="4100" spc="-130" dirty="0" err="1">
                <a:solidFill>
                  <a:srgbClr val="663D2B"/>
                </a:solidFill>
                <a:latin typeface="Palatino Linotype"/>
                <a:cs typeface="Palatino Linotype"/>
              </a:rPr>
              <a:t>sở</a:t>
            </a:r>
            <a:r>
              <a:rPr lang="en-US" sz="4100" spc="-13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lang="en-US" sz="4100" spc="-130" dirty="0" err="1">
                <a:solidFill>
                  <a:srgbClr val="663D2B"/>
                </a:solidFill>
                <a:latin typeface="Palatino Linotype"/>
                <a:cs typeface="Palatino Linotype"/>
              </a:rPr>
              <a:t>sản</a:t>
            </a:r>
            <a:r>
              <a:rPr lang="en-US" sz="4100" spc="-13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lang="en-US" sz="4100" spc="-130" dirty="0" err="1">
                <a:solidFill>
                  <a:srgbClr val="663D2B"/>
                </a:solidFill>
                <a:latin typeface="Palatino Linotype"/>
                <a:cs typeface="Palatino Linotype"/>
              </a:rPr>
              <a:t>xuất</a:t>
            </a:r>
            <a:r>
              <a:rPr lang="en-US" sz="4100" spc="-13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  <a:r>
              <a:rPr lang="en-US" sz="4100" spc="-130" dirty="0" err="1">
                <a:solidFill>
                  <a:srgbClr val="663D2B"/>
                </a:solidFill>
                <a:latin typeface="Palatino Linotype"/>
                <a:cs typeface="Palatino Linotype"/>
              </a:rPr>
              <a:t>mới</a:t>
            </a:r>
            <a:r>
              <a:rPr lang="en-US" sz="4100" spc="-130" dirty="0">
                <a:solidFill>
                  <a:srgbClr val="663D2B"/>
                </a:solidFill>
                <a:latin typeface="Palatino Linotype"/>
                <a:cs typeface="Palatino Linotype"/>
              </a:rPr>
              <a:t> </a:t>
            </a:r>
          </a:p>
          <a:p>
            <a:pPr marL="584200" marR="5080" indent="-571500">
              <a:lnSpc>
                <a:spcPct val="126499"/>
              </a:lnSpc>
              <a:buFontTx/>
              <a:buChar char="-"/>
            </a:pPr>
            <a:endParaRPr sz="4100" dirty="0">
              <a:latin typeface="Palatino Linotype"/>
              <a:cs typeface="Palatino Linotyp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0119" y="5789461"/>
            <a:ext cx="5399723" cy="43243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1390" y="-50799"/>
            <a:ext cx="16106775" cy="16675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6450"/>
              </a:lnSpc>
              <a:spcBef>
                <a:spcPts val="229"/>
              </a:spcBef>
            </a:pPr>
            <a:r>
              <a:rPr sz="5400" b="1" spc="-535" dirty="0">
                <a:solidFill>
                  <a:srgbClr val="663D2B"/>
                </a:solidFill>
                <a:latin typeface="Tahoma"/>
                <a:cs typeface="Tahoma"/>
              </a:rPr>
              <a:t>2.</a:t>
            </a:r>
            <a:r>
              <a:rPr sz="5400" b="1" spc="35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5400" b="1" dirty="0">
                <a:solidFill>
                  <a:srgbClr val="663D2B"/>
                </a:solidFill>
                <a:latin typeface="Tahoma"/>
                <a:cs typeface="Tahoma"/>
              </a:rPr>
              <a:t>Giải</a:t>
            </a:r>
            <a:r>
              <a:rPr sz="5400" b="1" spc="-60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5400" b="1" spc="95" dirty="0">
                <a:solidFill>
                  <a:srgbClr val="663D2B"/>
                </a:solidFill>
                <a:latin typeface="Tahoma"/>
                <a:cs typeface="Tahoma"/>
              </a:rPr>
              <a:t>quyết</a:t>
            </a:r>
            <a:r>
              <a:rPr sz="5400" b="1" spc="-10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5400" b="1" dirty="0">
                <a:solidFill>
                  <a:srgbClr val="663D2B"/>
                </a:solidFill>
                <a:latin typeface="Tahoma"/>
                <a:cs typeface="Tahoma"/>
              </a:rPr>
              <a:t>sau</a:t>
            </a:r>
            <a:r>
              <a:rPr sz="5400" b="1" spc="-10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5400" b="1" spc="220" dirty="0">
                <a:solidFill>
                  <a:srgbClr val="663D2B"/>
                </a:solidFill>
                <a:latin typeface="Tahoma"/>
                <a:cs typeface="Tahoma"/>
              </a:rPr>
              <a:t>sự</a:t>
            </a:r>
            <a:r>
              <a:rPr sz="5400" b="1" spc="-10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5400" b="1" spc="100" dirty="0">
                <a:solidFill>
                  <a:srgbClr val="663D2B"/>
                </a:solidFill>
                <a:latin typeface="Tahoma"/>
                <a:cs typeface="Tahoma"/>
              </a:rPr>
              <a:t>cố</a:t>
            </a:r>
            <a:r>
              <a:rPr sz="5400" b="1" spc="-10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5400" b="1" spc="70" dirty="0">
                <a:solidFill>
                  <a:srgbClr val="663D2B"/>
                </a:solidFill>
                <a:latin typeface="Tahoma"/>
                <a:cs typeface="Tahoma"/>
              </a:rPr>
              <a:t>đối</a:t>
            </a:r>
            <a:r>
              <a:rPr sz="5400" b="1" spc="-10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5400" b="1" spc="290" dirty="0">
                <a:solidFill>
                  <a:srgbClr val="663D2B"/>
                </a:solidFill>
                <a:latin typeface="Tahoma"/>
                <a:cs typeface="Tahoma"/>
              </a:rPr>
              <a:t>với</a:t>
            </a:r>
            <a:r>
              <a:rPr sz="5400" b="1" spc="-10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5400" b="1" dirty="0">
                <a:solidFill>
                  <a:srgbClr val="663D2B"/>
                </a:solidFill>
                <a:latin typeface="Tahoma"/>
                <a:cs typeface="Tahoma"/>
              </a:rPr>
              <a:t>nhà</a:t>
            </a:r>
            <a:r>
              <a:rPr sz="5400" b="1" spc="-10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5400" b="1" dirty="0">
                <a:solidFill>
                  <a:srgbClr val="663D2B"/>
                </a:solidFill>
                <a:latin typeface="Tahoma"/>
                <a:cs typeface="Tahoma"/>
              </a:rPr>
              <a:t>máy</a:t>
            </a:r>
            <a:r>
              <a:rPr sz="5400" b="1" spc="-10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5400" b="1" spc="185" dirty="0">
                <a:solidFill>
                  <a:srgbClr val="663D2B"/>
                </a:solidFill>
                <a:latin typeface="Tahoma"/>
                <a:cs typeface="Tahoma"/>
              </a:rPr>
              <a:t>và</a:t>
            </a:r>
            <a:r>
              <a:rPr sz="5400" b="1" spc="-10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5400" b="1" spc="-45" dirty="0">
                <a:solidFill>
                  <a:srgbClr val="663D2B"/>
                </a:solidFill>
                <a:latin typeface="Tahoma"/>
                <a:cs typeface="Tahoma"/>
              </a:rPr>
              <a:t>môi </a:t>
            </a:r>
            <a:r>
              <a:rPr sz="5400" b="1" spc="210" dirty="0">
                <a:solidFill>
                  <a:srgbClr val="663D2B"/>
                </a:solidFill>
                <a:latin typeface="Tahoma"/>
                <a:cs typeface="Tahoma"/>
              </a:rPr>
              <a:t>trường</a:t>
            </a:r>
            <a:endParaRPr sz="5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1638300"/>
            <a:ext cx="12702540" cy="8496300"/>
            <a:chOff x="123632" y="1792440"/>
            <a:chExt cx="12702540" cy="8496300"/>
          </a:xfrm>
        </p:grpSpPr>
        <p:sp>
          <p:nvSpPr>
            <p:cNvPr id="3" name="object 3"/>
            <p:cNvSpPr/>
            <p:nvPr/>
          </p:nvSpPr>
          <p:spPr>
            <a:xfrm>
              <a:off x="123632" y="2024021"/>
              <a:ext cx="12672060" cy="8265159"/>
            </a:xfrm>
            <a:custGeom>
              <a:avLst/>
              <a:gdLst/>
              <a:ahLst/>
              <a:cxnLst/>
              <a:rect l="l" t="t" r="r" b="b"/>
              <a:pathLst>
                <a:path w="12672060" h="8265159">
                  <a:moveTo>
                    <a:pt x="12671708" y="8264718"/>
                  </a:moveTo>
                  <a:lnTo>
                    <a:pt x="0" y="8264718"/>
                  </a:lnTo>
                  <a:lnTo>
                    <a:pt x="0" y="0"/>
                  </a:lnTo>
                  <a:lnTo>
                    <a:pt x="12671708" y="0"/>
                  </a:lnTo>
                  <a:lnTo>
                    <a:pt x="12671708" y="8264718"/>
                  </a:lnTo>
                  <a:close/>
                </a:path>
              </a:pathLst>
            </a:custGeom>
            <a:solidFill>
              <a:srgbClr val="0000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7166" y="1792440"/>
              <a:ext cx="12574905" cy="8345170"/>
            </a:xfrm>
            <a:custGeom>
              <a:avLst/>
              <a:gdLst/>
              <a:ahLst/>
              <a:cxnLst/>
              <a:rect l="l" t="t" r="r" b="b"/>
              <a:pathLst>
                <a:path w="12574905" h="8345170">
                  <a:moveTo>
                    <a:pt x="12574292" y="8344580"/>
                  </a:moveTo>
                  <a:lnTo>
                    <a:pt x="0" y="8344580"/>
                  </a:lnTo>
                  <a:lnTo>
                    <a:pt x="0" y="0"/>
                  </a:lnTo>
                  <a:lnTo>
                    <a:pt x="12574292" y="0"/>
                  </a:lnTo>
                  <a:lnTo>
                    <a:pt x="12574292" y="8344580"/>
                  </a:lnTo>
                  <a:close/>
                </a:path>
              </a:pathLst>
            </a:custGeom>
            <a:solidFill>
              <a:srgbClr val="FBE3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7154" y="1792451"/>
              <a:ext cx="12574905" cy="8345170"/>
            </a:xfrm>
            <a:custGeom>
              <a:avLst/>
              <a:gdLst/>
              <a:ahLst/>
              <a:cxnLst/>
              <a:rect l="l" t="t" r="r" b="b"/>
              <a:pathLst>
                <a:path w="12574905" h="8345170">
                  <a:moveTo>
                    <a:pt x="12574295" y="1145794"/>
                  </a:moveTo>
                  <a:lnTo>
                    <a:pt x="0" y="1145794"/>
                  </a:lnTo>
                  <a:lnTo>
                    <a:pt x="0" y="8344573"/>
                  </a:lnTo>
                  <a:lnTo>
                    <a:pt x="12574295" y="8344573"/>
                  </a:lnTo>
                  <a:lnTo>
                    <a:pt x="12574295" y="1145794"/>
                  </a:lnTo>
                  <a:close/>
                </a:path>
                <a:path w="12574905" h="8345170">
                  <a:moveTo>
                    <a:pt x="12574295" y="1050975"/>
                  </a:moveTo>
                  <a:lnTo>
                    <a:pt x="0" y="1050975"/>
                  </a:lnTo>
                  <a:lnTo>
                    <a:pt x="0" y="1092034"/>
                  </a:lnTo>
                  <a:lnTo>
                    <a:pt x="12574295" y="1092034"/>
                  </a:lnTo>
                  <a:lnTo>
                    <a:pt x="12574295" y="1050975"/>
                  </a:lnTo>
                  <a:close/>
                </a:path>
                <a:path w="12574905" h="8345170">
                  <a:moveTo>
                    <a:pt x="12574295" y="0"/>
                  </a:moveTo>
                  <a:lnTo>
                    <a:pt x="0" y="0"/>
                  </a:lnTo>
                  <a:lnTo>
                    <a:pt x="0" y="997204"/>
                  </a:lnTo>
                  <a:lnTo>
                    <a:pt x="12574295" y="997204"/>
                  </a:lnTo>
                  <a:lnTo>
                    <a:pt x="12574295" y="0"/>
                  </a:lnTo>
                  <a:close/>
                </a:path>
              </a:pathLst>
            </a:custGeom>
            <a:solidFill>
              <a:srgbClr val="FBE3DE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7154" y="3490988"/>
              <a:ext cx="12574905" cy="6646545"/>
            </a:xfrm>
            <a:custGeom>
              <a:avLst/>
              <a:gdLst/>
              <a:ahLst/>
              <a:cxnLst/>
              <a:rect l="l" t="t" r="r" b="b"/>
              <a:pathLst>
                <a:path w="12574905" h="6646545">
                  <a:moveTo>
                    <a:pt x="12574283" y="6625895"/>
                  </a:moveTo>
                  <a:lnTo>
                    <a:pt x="0" y="6625895"/>
                  </a:lnTo>
                  <a:lnTo>
                    <a:pt x="0" y="6646037"/>
                  </a:lnTo>
                  <a:lnTo>
                    <a:pt x="12574283" y="6646037"/>
                  </a:lnTo>
                  <a:lnTo>
                    <a:pt x="12574283" y="6625895"/>
                  </a:lnTo>
                  <a:close/>
                </a:path>
                <a:path w="12574905" h="6646545">
                  <a:moveTo>
                    <a:pt x="12574283" y="0"/>
                  </a:moveTo>
                  <a:lnTo>
                    <a:pt x="0" y="0"/>
                  </a:lnTo>
                  <a:lnTo>
                    <a:pt x="0" y="20142"/>
                  </a:lnTo>
                  <a:lnTo>
                    <a:pt x="12574283" y="20142"/>
                  </a:lnTo>
                  <a:lnTo>
                    <a:pt x="12574283" y="0"/>
                  </a:lnTo>
                  <a:close/>
                </a:path>
                <a:path w="12574905" h="6646545">
                  <a:moveTo>
                    <a:pt x="12574321" y="6110808"/>
                  </a:moveTo>
                  <a:lnTo>
                    <a:pt x="12574283" y="6072175"/>
                  </a:lnTo>
                  <a:lnTo>
                    <a:pt x="0" y="6072175"/>
                  </a:lnTo>
                  <a:lnTo>
                    <a:pt x="0" y="6110808"/>
                  </a:lnTo>
                  <a:lnTo>
                    <a:pt x="12574321" y="6110808"/>
                  </a:lnTo>
                  <a:close/>
                </a:path>
                <a:path w="12574905" h="6646545">
                  <a:moveTo>
                    <a:pt x="12574321" y="5557113"/>
                  </a:moveTo>
                  <a:lnTo>
                    <a:pt x="12574283" y="5518531"/>
                  </a:lnTo>
                  <a:lnTo>
                    <a:pt x="0" y="5518531"/>
                  </a:lnTo>
                  <a:lnTo>
                    <a:pt x="0" y="5557113"/>
                  </a:lnTo>
                  <a:lnTo>
                    <a:pt x="12574321" y="5557113"/>
                  </a:lnTo>
                  <a:close/>
                </a:path>
                <a:path w="12574905" h="6646545">
                  <a:moveTo>
                    <a:pt x="12574321" y="5003431"/>
                  </a:moveTo>
                  <a:lnTo>
                    <a:pt x="12574283" y="4964798"/>
                  </a:lnTo>
                  <a:lnTo>
                    <a:pt x="0" y="4964798"/>
                  </a:lnTo>
                  <a:lnTo>
                    <a:pt x="0" y="5003431"/>
                  </a:lnTo>
                  <a:lnTo>
                    <a:pt x="12574321" y="5003431"/>
                  </a:lnTo>
                  <a:close/>
                </a:path>
                <a:path w="12574905" h="6646545">
                  <a:moveTo>
                    <a:pt x="12574321" y="4449724"/>
                  </a:moveTo>
                  <a:lnTo>
                    <a:pt x="12574283" y="4411091"/>
                  </a:lnTo>
                  <a:lnTo>
                    <a:pt x="0" y="4411091"/>
                  </a:lnTo>
                  <a:lnTo>
                    <a:pt x="0" y="4449724"/>
                  </a:lnTo>
                  <a:lnTo>
                    <a:pt x="12574321" y="4449724"/>
                  </a:lnTo>
                  <a:close/>
                </a:path>
                <a:path w="12574905" h="6646545">
                  <a:moveTo>
                    <a:pt x="12574321" y="3896029"/>
                  </a:moveTo>
                  <a:lnTo>
                    <a:pt x="12574283" y="3857396"/>
                  </a:lnTo>
                  <a:lnTo>
                    <a:pt x="0" y="3857396"/>
                  </a:lnTo>
                  <a:lnTo>
                    <a:pt x="0" y="3896029"/>
                  </a:lnTo>
                  <a:lnTo>
                    <a:pt x="12574321" y="3896029"/>
                  </a:lnTo>
                  <a:close/>
                </a:path>
                <a:path w="12574905" h="6646545">
                  <a:moveTo>
                    <a:pt x="12574321" y="3342348"/>
                  </a:moveTo>
                  <a:lnTo>
                    <a:pt x="12574283" y="3303752"/>
                  </a:lnTo>
                  <a:lnTo>
                    <a:pt x="0" y="3303752"/>
                  </a:lnTo>
                  <a:lnTo>
                    <a:pt x="0" y="3342348"/>
                  </a:lnTo>
                  <a:lnTo>
                    <a:pt x="12574321" y="3342348"/>
                  </a:lnTo>
                  <a:close/>
                </a:path>
                <a:path w="12574905" h="6646545">
                  <a:moveTo>
                    <a:pt x="12574321" y="2788640"/>
                  </a:moveTo>
                  <a:lnTo>
                    <a:pt x="12574283" y="2750032"/>
                  </a:lnTo>
                  <a:lnTo>
                    <a:pt x="0" y="2750032"/>
                  </a:lnTo>
                  <a:lnTo>
                    <a:pt x="0" y="2788640"/>
                  </a:lnTo>
                  <a:lnTo>
                    <a:pt x="12574321" y="2788640"/>
                  </a:lnTo>
                  <a:close/>
                </a:path>
                <a:path w="12574905" h="6646545">
                  <a:moveTo>
                    <a:pt x="12574321" y="2234946"/>
                  </a:moveTo>
                  <a:lnTo>
                    <a:pt x="12574283" y="2196312"/>
                  </a:lnTo>
                  <a:lnTo>
                    <a:pt x="0" y="2196312"/>
                  </a:lnTo>
                  <a:lnTo>
                    <a:pt x="0" y="2234946"/>
                  </a:lnTo>
                  <a:lnTo>
                    <a:pt x="12574321" y="2234946"/>
                  </a:lnTo>
                  <a:close/>
                </a:path>
                <a:path w="12574905" h="6646545">
                  <a:moveTo>
                    <a:pt x="12574321" y="1681264"/>
                  </a:moveTo>
                  <a:lnTo>
                    <a:pt x="12574283" y="1642630"/>
                  </a:lnTo>
                  <a:lnTo>
                    <a:pt x="0" y="1642630"/>
                  </a:lnTo>
                  <a:lnTo>
                    <a:pt x="0" y="1681264"/>
                  </a:lnTo>
                  <a:lnTo>
                    <a:pt x="12574321" y="1681264"/>
                  </a:lnTo>
                  <a:close/>
                </a:path>
                <a:path w="12574905" h="6646545">
                  <a:moveTo>
                    <a:pt x="12574321" y="1127556"/>
                  </a:moveTo>
                  <a:lnTo>
                    <a:pt x="12574283" y="1088923"/>
                  </a:lnTo>
                  <a:lnTo>
                    <a:pt x="0" y="1088923"/>
                  </a:lnTo>
                  <a:lnTo>
                    <a:pt x="0" y="1127556"/>
                  </a:lnTo>
                  <a:lnTo>
                    <a:pt x="12574321" y="1127556"/>
                  </a:lnTo>
                  <a:close/>
                </a:path>
                <a:path w="12574905" h="6646545">
                  <a:moveTo>
                    <a:pt x="12574321" y="573862"/>
                  </a:moveTo>
                  <a:lnTo>
                    <a:pt x="12574283" y="535228"/>
                  </a:lnTo>
                  <a:lnTo>
                    <a:pt x="0" y="535228"/>
                  </a:lnTo>
                  <a:lnTo>
                    <a:pt x="0" y="573862"/>
                  </a:lnTo>
                  <a:lnTo>
                    <a:pt x="12574321" y="573862"/>
                  </a:lnTo>
                  <a:close/>
                </a:path>
              </a:pathLst>
            </a:custGeom>
            <a:solidFill>
              <a:srgbClr val="ECCC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7346" y="7286166"/>
              <a:ext cx="3909168" cy="21220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5734" y="5804841"/>
              <a:ext cx="6410324" cy="4482157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95261" y="2318479"/>
            <a:ext cx="3962399" cy="372427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0" y="1163617"/>
            <a:ext cx="2186940" cy="76200"/>
          </a:xfrm>
          <a:custGeom>
            <a:avLst/>
            <a:gdLst/>
            <a:ahLst/>
            <a:cxnLst/>
            <a:rect l="l" t="t" r="r" b="b"/>
            <a:pathLst>
              <a:path w="2186940" h="76200">
                <a:moveTo>
                  <a:pt x="2186312" y="76199"/>
                </a:moveTo>
                <a:lnTo>
                  <a:pt x="0" y="76199"/>
                </a:lnTo>
                <a:lnTo>
                  <a:pt x="0" y="0"/>
                </a:lnTo>
                <a:lnTo>
                  <a:pt x="2186312" y="0"/>
                </a:lnTo>
                <a:lnTo>
                  <a:pt x="2186312" y="76199"/>
                </a:lnTo>
                <a:close/>
              </a:path>
            </a:pathLst>
          </a:custGeom>
          <a:solidFill>
            <a:srgbClr val="3848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97238" y="1163624"/>
            <a:ext cx="14286865" cy="76200"/>
          </a:xfrm>
          <a:custGeom>
            <a:avLst/>
            <a:gdLst/>
            <a:ahLst/>
            <a:cxnLst/>
            <a:rect l="l" t="t" r="r" b="b"/>
            <a:pathLst>
              <a:path w="14286865" h="76200">
                <a:moveTo>
                  <a:pt x="14286281" y="0"/>
                </a:moveTo>
                <a:lnTo>
                  <a:pt x="14286281" y="0"/>
                </a:lnTo>
                <a:lnTo>
                  <a:pt x="0" y="0"/>
                </a:lnTo>
                <a:lnTo>
                  <a:pt x="0" y="76200"/>
                </a:lnTo>
                <a:lnTo>
                  <a:pt x="14286281" y="76200"/>
                </a:lnTo>
                <a:lnTo>
                  <a:pt x="14286281" y="0"/>
                </a:lnTo>
                <a:close/>
              </a:path>
            </a:pathLst>
          </a:custGeom>
          <a:solidFill>
            <a:srgbClr val="3848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-12700" y="315956"/>
            <a:ext cx="17172940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0" b="1" dirty="0">
                <a:solidFill>
                  <a:srgbClr val="38484E"/>
                </a:solidFill>
                <a:latin typeface="Arial"/>
                <a:cs typeface="Arial"/>
              </a:rPr>
              <a:t>Cách</a:t>
            </a:r>
            <a:r>
              <a:rPr sz="6200" b="1" spc="360" dirty="0">
                <a:solidFill>
                  <a:srgbClr val="38484E"/>
                </a:solidFill>
                <a:latin typeface="Arial"/>
                <a:cs typeface="Arial"/>
              </a:rPr>
              <a:t> </a:t>
            </a:r>
            <a:r>
              <a:rPr sz="6200" b="1" spc="160" dirty="0">
                <a:solidFill>
                  <a:srgbClr val="38484E"/>
                </a:solidFill>
                <a:latin typeface="Arial"/>
                <a:cs typeface="Arial"/>
              </a:rPr>
              <a:t>giải</a:t>
            </a:r>
            <a:r>
              <a:rPr sz="6200" b="1" spc="360" dirty="0">
                <a:solidFill>
                  <a:srgbClr val="38484E"/>
                </a:solidFill>
                <a:latin typeface="Arial"/>
                <a:cs typeface="Arial"/>
              </a:rPr>
              <a:t> </a:t>
            </a:r>
            <a:r>
              <a:rPr sz="6200" b="1" spc="275" dirty="0">
                <a:solidFill>
                  <a:srgbClr val="38484E"/>
                </a:solidFill>
                <a:latin typeface="Arial"/>
                <a:cs typeface="Arial"/>
              </a:rPr>
              <a:t>quyết</a:t>
            </a:r>
            <a:r>
              <a:rPr sz="6200" b="1" spc="360" dirty="0">
                <a:solidFill>
                  <a:srgbClr val="38484E"/>
                </a:solidFill>
                <a:latin typeface="Arial"/>
                <a:cs typeface="Arial"/>
              </a:rPr>
              <a:t> </a:t>
            </a:r>
            <a:r>
              <a:rPr sz="6200" b="1" spc="85" dirty="0">
                <a:solidFill>
                  <a:srgbClr val="38484E"/>
                </a:solidFill>
                <a:latin typeface="Arial"/>
                <a:cs typeface="Arial"/>
              </a:rPr>
              <a:t>hậu</a:t>
            </a:r>
            <a:r>
              <a:rPr sz="6200" b="1" spc="360" dirty="0">
                <a:solidFill>
                  <a:srgbClr val="38484E"/>
                </a:solidFill>
                <a:latin typeface="Arial"/>
                <a:cs typeface="Arial"/>
              </a:rPr>
              <a:t> </a:t>
            </a:r>
            <a:r>
              <a:rPr sz="6200" b="1" spc="110" dirty="0">
                <a:solidFill>
                  <a:srgbClr val="38484E"/>
                </a:solidFill>
                <a:latin typeface="Arial"/>
                <a:cs typeface="Arial"/>
              </a:rPr>
              <a:t>quả</a:t>
            </a:r>
            <a:r>
              <a:rPr sz="6200" b="1" spc="360" dirty="0">
                <a:solidFill>
                  <a:srgbClr val="38484E"/>
                </a:solidFill>
                <a:latin typeface="Arial"/>
                <a:cs typeface="Arial"/>
              </a:rPr>
              <a:t> </a:t>
            </a:r>
            <a:r>
              <a:rPr sz="6200" b="1" spc="125" dirty="0">
                <a:solidFill>
                  <a:srgbClr val="38484E"/>
                </a:solidFill>
                <a:latin typeface="Arial"/>
                <a:cs typeface="Arial"/>
              </a:rPr>
              <a:t>đối</a:t>
            </a:r>
            <a:r>
              <a:rPr sz="6200" b="1" spc="365" dirty="0">
                <a:solidFill>
                  <a:srgbClr val="38484E"/>
                </a:solidFill>
                <a:latin typeface="Arial"/>
                <a:cs typeface="Arial"/>
              </a:rPr>
              <a:t> </a:t>
            </a:r>
            <a:r>
              <a:rPr sz="6200" b="1" spc="170" dirty="0">
                <a:solidFill>
                  <a:srgbClr val="38484E"/>
                </a:solidFill>
                <a:latin typeface="Arial"/>
                <a:cs typeface="Arial"/>
              </a:rPr>
              <a:t>với</a:t>
            </a:r>
            <a:r>
              <a:rPr sz="6200" b="1" spc="360" dirty="0">
                <a:solidFill>
                  <a:srgbClr val="38484E"/>
                </a:solidFill>
                <a:latin typeface="Arial"/>
                <a:cs typeface="Arial"/>
              </a:rPr>
              <a:t> </a:t>
            </a:r>
            <a:r>
              <a:rPr sz="6200" b="1" dirty="0">
                <a:solidFill>
                  <a:srgbClr val="38484E"/>
                </a:solidFill>
                <a:latin typeface="Arial"/>
                <a:cs typeface="Arial"/>
              </a:rPr>
              <a:t>người</a:t>
            </a:r>
            <a:r>
              <a:rPr sz="6200" b="1" spc="360" dirty="0">
                <a:solidFill>
                  <a:srgbClr val="38484E"/>
                </a:solidFill>
                <a:latin typeface="Arial"/>
                <a:cs typeface="Arial"/>
              </a:rPr>
              <a:t> </a:t>
            </a:r>
            <a:r>
              <a:rPr sz="6200" b="1" spc="-20" dirty="0">
                <a:solidFill>
                  <a:srgbClr val="38484E"/>
                </a:solidFill>
                <a:latin typeface="Arial"/>
                <a:cs typeface="Arial"/>
              </a:rPr>
              <a:t>dân:</a:t>
            </a:r>
            <a:endParaRPr sz="6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0280" y="1928648"/>
            <a:ext cx="11315700" cy="3759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95"/>
              </a:spcBef>
            </a:pPr>
            <a:r>
              <a:rPr sz="5300" spc="-254" dirty="0">
                <a:solidFill>
                  <a:srgbClr val="38484E"/>
                </a:solidFill>
                <a:latin typeface="Palatino Linotype"/>
                <a:cs typeface="Palatino Linotype"/>
              </a:rPr>
              <a:t>Sau</a:t>
            </a:r>
            <a:r>
              <a:rPr sz="5300" spc="-50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300" spc="-295" dirty="0">
                <a:solidFill>
                  <a:srgbClr val="38484E"/>
                </a:solidFill>
                <a:latin typeface="Palatino Linotype"/>
                <a:cs typeface="Palatino Linotype"/>
              </a:rPr>
              <a:t>khi</a:t>
            </a:r>
            <a:r>
              <a:rPr sz="5300" spc="-15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300" spc="-470" dirty="0">
                <a:solidFill>
                  <a:srgbClr val="38484E"/>
                </a:solidFill>
                <a:latin typeface="Palatino Linotype"/>
                <a:cs typeface="Palatino Linotype"/>
              </a:rPr>
              <a:t>vụ</a:t>
            </a:r>
            <a:r>
              <a:rPr sz="5300" spc="-5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300" spc="-280" dirty="0">
                <a:solidFill>
                  <a:srgbClr val="38484E"/>
                </a:solidFill>
                <a:latin typeface="Palatino Linotype"/>
                <a:cs typeface="Palatino Linotype"/>
              </a:rPr>
              <a:t>cháy</a:t>
            </a:r>
            <a:r>
              <a:rPr sz="5300" spc="-20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300" spc="-254" dirty="0">
                <a:solidFill>
                  <a:srgbClr val="38484E"/>
                </a:solidFill>
                <a:latin typeface="Palatino Linotype"/>
                <a:cs typeface="Palatino Linotype"/>
              </a:rPr>
              <a:t>xảy</a:t>
            </a:r>
            <a:r>
              <a:rPr sz="5300" spc="-20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300" spc="-170" dirty="0">
                <a:solidFill>
                  <a:srgbClr val="38484E"/>
                </a:solidFill>
                <a:latin typeface="Palatino Linotype"/>
                <a:cs typeface="Palatino Linotype"/>
              </a:rPr>
              <a:t>ra,</a:t>
            </a:r>
            <a:r>
              <a:rPr sz="5300" spc="-20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300" spc="-300" dirty="0">
                <a:solidFill>
                  <a:srgbClr val="38484E"/>
                </a:solidFill>
                <a:latin typeface="Palatino Linotype"/>
                <a:cs typeface="Palatino Linotype"/>
              </a:rPr>
              <a:t>chính</a:t>
            </a:r>
            <a:r>
              <a:rPr sz="5300" spc="-15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300" spc="-385" dirty="0">
                <a:solidFill>
                  <a:srgbClr val="38484E"/>
                </a:solidFill>
                <a:latin typeface="Palatino Linotype"/>
                <a:cs typeface="Palatino Linotype"/>
              </a:rPr>
              <a:t>quyền</a:t>
            </a:r>
            <a:r>
              <a:rPr sz="5300" spc="-5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300" spc="-445" dirty="0">
                <a:solidFill>
                  <a:srgbClr val="38484E"/>
                </a:solidFill>
                <a:latin typeface="Palatino Linotype"/>
                <a:cs typeface="Palatino Linotype"/>
              </a:rPr>
              <a:t>quận </a:t>
            </a:r>
            <a:r>
              <a:rPr sz="5300" spc="-355" dirty="0">
                <a:solidFill>
                  <a:srgbClr val="38484E"/>
                </a:solidFill>
                <a:latin typeface="Palatino Linotype"/>
                <a:cs typeface="Palatino Linotype"/>
              </a:rPr>
              <a:t>Thanh</a:t>
            </a:r>
            <a:r>
              <a:rPr sz="5300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300" spc="-275" dirty="0">
                <a:solidFill>
                  <a:srgbClr val="38484E"/>
                </a:solidFill>
                <a:latin typeface="Palatino Linotype"/>
                <a:cs typeface="Palatino Linotype"/>
              </a:rPr>
              <a:t>Xuân</a:t>
            </a:r>
            <a:r>
              <a:rPr sz="5300" spc="5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300" spc="-345" dirty="0">
                <a:solidFill>
                  <a:srgbClr val="38484E"/>
                </a:solidFill>
                <a:latin typeface="Palatino Linotype"/>
                <a:cs typeface="Palatino Linotype"/>
              </a:rPr>
              <a:t>cùng</a:t>
            </a:r>
            <a:r>
              <a:rPr sz="5300" spc="5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300" spc="-345" dirty="0">
                <a:solidFill>
                  <a:srgbClr val="38484E"/>
                </a:solidFill>
                <a:latin typeface="Palatino Linotype"/>
                <a:cs typeface="Palatino Linotype"/>
              </a:rPr>
              <a:t>đại</a:t>
            </a:r>
            <a:r>
              <a:rPr sz="5300" spc="5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300" spc="-345" dirty="0">
                <a:solidFill>
                  <a:srgbClr val="38484E"/>
                </a:solidFill>
                <a:latin typeface="Palatino Linotype"/>
                <a:cs typeface="Palatino Linotype"/>
              </a:rPr>
              <a:t>diện</a:t>
            </a:r>
            <a:r>
              <a:rPr sz="5300" spc="5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300" spc="-325" dirty="0">
                <a:solidFill>
                  <a:srgbClr val="38484E"/>
                </a:solidFill>
                <a:latin typeface="Palatino Linotype"/>
                <a:cs typeface="Palatino Linotype"/>
              </a:rPr>
              <a:t>Công</a:t>
            </a:r>
            <a:r>
              <a:rPr sz="5300" spc="5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300" spc="-295" dirty="0">
                <a:solidFill>
                  <a:srgbClr val="38484E"/>
                </a:solidFill>
                <a:latin typeface="Palatino Linotype"/>
                <a:cs typeface="Palatino Linotype"/>
              </a:rPr>
              <a:t>ty</a:t>
            </a:r>
            <a:r>
              <a:rPr sz="5300" spc="5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300" spc="-310" dirty="0">
                <a:solidFill>
                  <a:srgbClr val="38484E"/>
                </a:solidFill>
                <a:latin typeface="Palatino Linotype"/>
                <a:cs typeface="Palatino Linotype"/>
              </a:rPr>
              <a:t>Rạng </a:t>
            </a:r>
            <a:r>
              <a:rPr sz="5300" spc="-340" dirty="0">
                <a:solidFill>
                  <a:srgbClr val="38484E"/>
                </a:solidFill>
                <a:latin typeface="Palatino Linotype"/>
                <a:cs typeface="Palatino Linotype"/>
              </a:rPr>
              <a:t>Đông</a:t>
            </a:r>
            <a:r>
              <a:rPr sz="5300" spc="-5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300" spc="-470" dirty="0">
                <a:solidFill>
                  <a:srgbClr val="38484E"/>
                </a:solidFill>
                <a:latin typeface="Palatino Linotype"/>
                <a:cs typeface="Palatino Linotype"/>
              </a:rPr>
              <a:t>đã</a:t>
            </a:r>
            <a:r>
              <a:rPr sz="5300" spc="-5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300" spc="-434" dirty="0">
                <a:solidFill>
                  <a:srgbClr val="38484E"/>
                </a:solidFill>
                <a:latin typeface="Palatino Linotype"/>
                <a:cs typeface="Palatino Linotype"/>
              </a:rPr>
              <a:t>đến</a:t>
            </a:r>
            <a:r>
              <a:rPr sz="5300" spc="-5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300" spc="-405" dirty="0">
                <a:solidFill>
                  <a:srgbClr val="38484E"/>
                </a:solidFill>
                <a:latin typeface="Palatino Linotype"/>
                <a:cs typeface="Palatino Linotype"/>
              </a:rPr>
              <a:t>thăm</a:t>
            </a:r>
            <a:r>
              <a:rPr sz="5300" spc="-5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300" spc="-170" dirty="0">
                <a:solidFill>
                  <a:srgbClr val="38484E"/>
                </a:solidFill>
                <a:latin typeface="Palatino Linotype"/>
                <a:cs typeface="Palatino Linotype"/>
              </a:rPr>
              <a:t>hỏi,</a:t>
            </a:r>
            <a:r>
              <a:rPr sz="5300" spc="-85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300" spc="-345" dirty="0">
                <a:solidFill>
                  <a:srgbClr val="38484E"/>
                </a:solidFill>
                <a:latin typeface="Palatino Linotype"/>
                <a:cs typeface="Palatino Linotype"/>
              </a:rPr>
              <a:t>tặng</a:t>
            </a:r>
            <a:r>
              <a:rPr sz="5300" spc="-5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300" spc="-310" dirty="0">
                <a:solidFill>
                  <a:srgbClr val="38484E"/>
                </a:solidFill>
                <a:latin typeface="Palatino Linotype"/>
                <a:cs typeface="Palatino Linotype"/>
              </a:rPr>
              <a:t>quà,</a:t>
            </a:r>
            <a:r>
              <a:rPr sz="5300" spc="-15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300" spc="-360" dirty="0">
                <a:solidFill>
                  <a:srgbClr val="38484E"/>
                </a:solidFill>
                <a:latin typeface="Palatino Linotype"/>
                <a:cs typeface="Palatino Linotype"/>
              </a:rPr>
              <a:t>thống</a:t>
            </a:r>
            <a:r>
              <a:rPr sz="5300" spc="-5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300" spc="-295" dirty="0">
                <a:solidFill>
                  <a:srgbClr val="38484E"/>
                </a:solidFill>
                <a:latin typeface="Palatino Linotype"/>
                <a:cs typeface="Palatino Linotype"/>
              </a:rPr>
              <a:t>kê </a:t>
            </a:r>
            <a:r>
              <a:rPr sz="5300" spc="-260" dirty="0">
                <a:solidFill>
                  <a:srgbClr val="38484E"/>
                </a:solidFill>
                <a:latin typeface="Palatino Linotype"/>
                <a:cs typeface="Palatino Linotype"/>
              </a:rPr>
              <a:t>thiệt</a:t>
            </a:r>
            <a:r>
              <a:rPr sz="5300" spc="10" dirty="0">
                <a:solidFill>
                  <a:srgbClr val="38484E"/>
                </a:solidFill>
                <a:latin typeface="Palatino Linotype"/>
                <a:cs typeface="Palatino Linotype"/>
              </a:rPr>
              <a:t> </a:t>
            </a:r>
            <a:r>
              <a:rPr sz="5300" spc="-20" dirty="0">
                <a:solidFill>
                  <a:srgbClr val="38484E"/>
                </a:solidFill>
                <a:latin typeface="Palatino Linotype"/>
                <a:cs typeface="Palatino Linotype"/>
              </a:rPr>
              <a:t>hại.</a:t>
            </a:r>
            <a:endParaRPr sz="53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75909" y="6618391"/>
            <a:ext cx="4210049" cy="36686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7075" y="1"/>
            <a:ext cx="472980" cy="37841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1"/>
            <a:ext cx="1031875" cy="895985"/>
            <a:chOff x="0" y="1"/>
            <a:chExt cx="1031875" cy="89598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6484" y="1"/>
              <a:ext cx="67048" cy="772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"/>
              <a:ext cx="1031307" cy="895621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054" y="8624446"/>
            <a:ext cx="2051545" cy="166255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0" y="1880319"/>
            <a:ext cx="12580620" cy="4178300"/>
            <a:chOff x="0" y="1880319"/>
            <a:chExt cx="12580620" cy="4178300"/>
          </a:xfrm>
        </p:grpSpPr>
        <p:sp>
          <p:nvSpPr>
            <p:cNvPr id="9" name="object 9"/>
            <p:cNvSpPr/>
            <p:nvPr/>
          </p:nvSpPr>
          <p:spPr>
            <a:xfrm>
              <a:off x="0" y="1880319"/>
              <a:ext cx="12580620" cy="4178300"/>
            </a:xfrm>
            <a:custGeom>
              <a:avLst/>
              <a:gdLst/>
              <a:ahLst/>
              <a:cxnLst/>
              <a:rect l="l" t="t" r="r" b="b"/>
              <a:pathLst>
                <a:path w="12580619" h="4178300">
                  <a:moveTo>
                    <a:pt x="7538852" y="12700"/>
                  </a:moveTo>
                  <a:lnTo>
                    <a:pt x="6764523" y="12700"/>
                  </a:lnTo>
                  <a:lnTo>
                    <a:pt x="6829625" y="0"/>
                  </a:lnTo>
                  <a:lnTo>
                    <a:pt x="7467569" y="0"/>
                  </a:lnTo>
                  <a:lnTo>
                    <a:pt x="7538852" y="12700"/>
                  </a:lnTo>
                  <a:close/>
                </a:path>
                <a:path w="12580619" h="4178300">
                  <a:moveTo>
                    <a:pt x="7812397" y="38100"/>
                  </a:moveTo>
                  <a:lnTo>
                    <a:pt x="6455346" y="38100"/>
                  </a:lnTo>
                  <a:lnTo>
                    <a:pt x="6515039" y="25400"/>
                  </a:lnTo>
                  <a:lnTo>
                    <a:pt x="6575792" y="25400"/>
                  </a:lnTo>
                  <a:lnTo>
                    <a:pt x="6637617" y="12700"/>
                  </a:lnTo>
                  <a:lnTo>
                    <a:pt x="7677937" y="12700"/>
                  </a:lnTo>
                  <a:lnTo>
                    <a:pt x="7812397" y="38100"/>
                  </a:lnTo>
                  <a:close/>
                </a:path>
                <a:path w="12580619" h="4178300">
                  <a:moveTo>
                    <a:pt x="8188210" y="88900"/>
                  </a:moveTo>
                  <a:lnTo>
                    <a:pt x="6118875" y="88900"/>
                  </a:lnTo>
                  <a:lnTo>
                    <a:pt x="6226973" y="63500"/>
                  </a:lnTo>
                  <a:lnTo>
                    <a:pt x="6282528" y="63500"/>
                  </a:lnTo>
                  <a:lnTo>
                    <a:pt x="6396704" y="38100"/>
                  </a:lnTo>
                  <a:lnTo>
                    <a:pt x="7877898" y="38100"/>
                  </a:lnTo>
                  <a:lnTo>
                    <a:pt x="7942250" y="50800"/>
                  </a:lnTo>
                  <a:lnTo>
                    <a:pt x="8005455" y="50800"/>
                  </a:lnTo>
                  <a:lnTo>
                    <a:pt x="8188210" y="88900"/>
                  </a:lnTo>
                  <a:close/>
                </a:path>
                <a:path w="12580619" h="4178300">
                  <a:moveTo>
                    <a:pt x="9147846" y="368300"/>
                  </a:moveTo>
                  <a:lnTo>
                    <a:pt x="5138159" y="368300"/>
                  </a:lnTo>
                  <a:lnTo>
                    <a:pt x="5205974" y="342900"/>
                  </a:lnTo>
                  <a:lnTo>
                    <a:pt x="5276849" y="317500"/>
                  </a:lnTo>
                  <a:lnTo>
                    <a:pt x="5350866" y="292100"/>
                  </a:lnTo>
                  <a:lnTo>
                    <a:pt x="5428111" y="266700"/>
                  </a:lnTo>
                  <a:lnTo>
                    <a:pt x="5467970" y="241300"/>
                  </a:lnTo>
                  <a:lnTo>
                    <a:pt x="5592623" y="203200"/>
                  </a:lnTo>
                  <a:lnTo>
                    <a:pt x="5680059" y="177800"/>
                  </a:lnTo>
                  <a:lnTo>
                    <a:pt x="5725109" y="177800"/>
                  </a:lnTo>
                  <a:lnTo>
                    <a:pt x="5865715" y="139700"/>
                  </a:lnTo>
                  <a:lnTo>
                    <a:pt x="6066312" y="88900"/>
                  </a:lnTo>
                  <a:lnTo>
                    <a:pt x="8246849" y="88900"/>
                  </a:lnTo>
                  <a:lnTo>
                    <a:pt x="8304352" y="101600"/>
                  </a:lnTo>
                  <a:lnTo>
                    <a:pt x="8523057" y="152400"/>
                  </a:lnTo>
                  <a:lnTo>
                    <a:pt x="8675274" y="190500"/>
                  </a:lnTo>
                  <a:lnTo>
                    <a:pt x="8817435" y="228600"/>
                  </a:lnTo>
                  <a:lnTo>
                    <a:pt x="8862599" y="254000"/>
                  </a:lnTo>
                  <a:lnTo>
                    <a:pt x="8906654" y="266700"/>
                  </a:lnTo>
                  <a:lnTo>
                    <a:pt x="8991450" y="292100"/>
                  </a:lnTo>
                  <a:lnTo>
                    <a:pt x="9032195" y="317500"/>
                  </a:lnTo>
                  <a:lnTo>
                    <a:pt x="9110391" y="342900"/>
                  </a:lnTo>
                  <a:lnTo>
                    <a:pt x="9147846" y="368300"/>
                  </a:lnTo>
                  <a:close/>
                </a:path>
                <a:path w="12580619" h="4178300">
                  <a:moveTo>
                    <a:pt x="4094685" y="266700"/>
                  </a:moveTo>
                  <a:lnTo>
                    <a:pt x="3805095" y="266700"/>
                  </a:lnTo>
                  <a:lnTo>
                    <a:pt x="3862709" y="254000"/>
                  </a:lnTo>
                  <a:lnTo>
                    <a:pt x="4036503" y="254000"/>
                  </a:lnTo>
                  <a:lnTo>
                    <a:pt x="4094685" y="266700"/>
                  </a:lnTo>
                  <a:close/>
                </a:path>
                <a:path w="12580619" h="4178300">
                  <a:moveTo>
                    <a:pt x="4445001" y="279400"/>
                  </a:moveTo>
                  <a:lnTo>
                    <a:pt x="3520313" y="279400"/>
                  </a:lnTo>
                  <a:lnTo>
                    <a:pt x="3576764" y="266700"/>
                  </a:lnTo>
                  <a:lnTo>
                    <a:pt x="4386570" y="266700"/>
                  </a:lnTo>
                  <a:lnTo>
                    <a:pt x="4445001" y="279400"/>
                  </a:lnTo>
                  <a:close/>
                </a:path>
                <a:path w="12580619" h="4178300">
                  <a:moveTo>
                    <a:pt x="4561755" y="292100"/>
                  </a:moveTo>
                  <a:lnTo>
                    <a:pt x="3352798" y="292100"/>
                  </a:lnTo>
                  <a:lnTo>
                    <a:pt x="3408310" y="279400"/>
                  </a:lnTo>
                  <a:lnTo>
                    <a:pt x="4503402" y="279400"/>
                  </a:lnTo>
                  <a:lnTo>
                    <a:pt x="4561755" y="292100"/>
                  </a:lnTo>
                  <a:close/>
                </a:path>
                <a:path w="12580619" h="4178300">
                  <a:moveTo>
                    <a:pt x="4909715" y="330200"/>
                  </a:moveTo>
                  <a:lnTo>
                    <a:pt x="3027850" y="330200"/>
                  </a:lnTo>
                  <a:lnTo>
                    <a:pt x="3134485" y="304800"/>
                  </a:lnTo>
                  <a:lnTo>
                    <a:pt x="3188463" y="304800"/>
                  </a:lnTo>
                  <a:lnTo>
                    <a:pt x="3242855" y="292100"/>
                  </a:lnTo>
                  <a:lnTo>
                    <a:pt x="4678233" y="292100"/>
                  </a:lnTo>
                  <a:lnTo>
                    <a:pt x="4794273" y="317500"/>
                  </a:lnTo>
                  <a:lnTo>
                    <a:pt x="4852079" y="317500"/>
                  </a:lnTo>
                  <a:lnTo>
                    <a:pt x="4909715" y="330200"/>
                  </a:lnTo>
                  <a:close/>
                </a:path>
                <a:path w="12580619" h="4178300">
                  <a:moveTo>
                    <a:pt x="4981431" y="4076700"/>
                  </a:moveTo>
                  <a:lnTo>
                    <a:pt x="2758453" y="4076700"/>
                  </a:lnTo>
                  <a:lnTo>
                    <a:pt x="2540740" y="4025900"/>
                  </a:lnTo>
                  <a:lnTo>
                    <a:pt x="2387772" y="3987800"/>
                  </a:lnTo>
                  <a:lnTo>
                    <a:pt x="2338808" y="3975100"/>
                  </a:lnTo>
                  <a:lnTo>
                    <a:pt x="2290875" y="3949700"/>
                  </a:lnTo>
                  <a:lnTo>
                    <a:pt x="2153376" y="3911600"/>
                  </a:lnTo>
                  <a:lnTo>
                    <a:pt x="2109680" y="3886200"/>
                  </a:lnTo>
                  <a:lnTo>
                    <a:pt x="2025561" y="3860800"/>
                  </a:lnTo>
                  <a:lnTo>
                    <a:pt x="1985161" y="3835400"/>
                  </a:lnTo>
                  <a:lnTo>
                    <a:pt x="1945882" y="3822700"/>
                  </a:lnTo>
                  <a:lnTo>
                    <a:pt x="1907735" y="3797300"/>
                  </a:lnTo>
                  <a:lnTo>
                    <a:pt x="1870732" y="3784600"/>
                  </a:lnTo>
                  <a:lnTo>
                    <a:pt x="1834883" y="3759200"/>
                  </a:lnTo>
                  <a:lnTo>
                    <a:pt x="1800200" y="3746500"/>
                  </a:lnTo>
                  <a:lnTo>
                    <a:pt x="1766695" y="3721100"/>
                  </a:lnTo>
                  <a:lnTo>
                    <a:pt x="1734378" y="3708400"/>
                  </a:lnTo>
                  <a:lnTo>
                    <a:pt x="1703260" y="3683000"/>
                  </a:lnTo>
                  <a:lnTo>
                    <a:pt x="1673353" y="3657600"/>
                  </a:lnTo>
                  <a:lnTo>
                    <a:pt x="1644668" y="3644900"/>
                  </a:lnTo>
                  <a:lnTo>
                    <a:pt x="1591010" y="3594100"/>
                  </a:lnTo>
                  <a:lnTo>
                    <a:pt x="1542375" y="3543300"/>
                  </a:lnTo>
                  <a:lnTo>
                    <a:pt x="1519968" y="3517900"/>
                  </a:lnTo>
                  <a:lnTo>
                    <a:pt x="1498852" y="3505200"/>
                  </a:lnTo>
                  <a:lnTo>
                    <a:pt x="1460532" y="3454400"/>
                  </a:lnTo>
                  <a:lnTo>
                    <a:pt x="1427504" y="3403600"/>
                  </a:lnTo>
                  <a:lnTo>
                    <a:pt x="1399859" y="3352800"/>
                  </a:lnTo>
                  <a:lnTo>
                    <a:pt x="1377685" y="3302000"/>
                  </a:lnTo>
                  <a:lnTo>
                    <a:pt x="1361073" y="3238500"/>
                  </a:lnTo>
                  <a:lnTo>
                    <a:pt x="1354881" y="3213100"/>
                  </a:lnTo>
                  <a:lnTo>
                    <a:pt x="1350113" y="3187700"/>
                  </a:lnTo>
                  <a:lnTo>
                    <a:pt x="1346781" y="3162300"/>
                  </a:lnTo>
                  <a:lnTo>
                    <a:pt x="1344895" y="3136900"/>
                  </a:lnTo>
                  <a:lnTo>
                    <a:pt x="1079712" y="3086100"/>
                  </a:lnTo>
                  <a:lnTo>
                    <a:pt x="1016076" y="3086100"/>
                  </a:lnTo>
                  <a:lnTo>
                    <a:pt x="772554" y="3035300"/>
                  </a:lnTo>
                  <a:lnTo>
                    <a:pt x="714491" y="3009900"/>
                  </a:lnTo>
                  <a:lnTo>
                    <a:pt x="547266" y="2971800"/>
                  </a:lnTo>
                  <a:lnTo>
                    <a:pt x="441712" y="2946400"/>
                  </a:lnTo>
                  <a:lnTo>
                    <a:pt x="390751" y="2921000"/>
                  </a:lnTo>
                  <a:lnTo>
                    <a:pt x="292526" y="2895600"/>
                  </a:lnTo>
                  <a:lnTo>
                    <a:pt x="245287" y="2870200"/>
                  </a:lnTo>
                  <a:lnTo>
                    <a:pt x="199313" y="2857500"/>
                  </a:lnTo>
                  <a:lnTo>
                    <a:pt x="154617" y="2832100"/>
                  </a:lnTo>
                  <a:lnTo>
                    <a:pt x="111212" y="2819400"/>
                  </a:lnTo>
                  <a:lnTo>
                    <a:pt x="69111" y="2794000"/>
                  </a:lnTo>
                  <a:lnTo>
                    <a:pt x="28325" y="2768600"/>
                  </a:lnTo>
                  <a:lnTo>
                    <a:pt x="0" y="2755900"/>
                  </a:lnTo>
                  <a:lnTo>
                    <a:pt x="0" y="1612900"/>
                  </a:lnTo>
                  <a:lnTo>
                    <a:pt x="17302" y="1612900"/>
                  </a:lnTo>
                  <a:lnTo>
                    <a:pt x="56641" y="1587500"/>
                  </a:lnTo>
                  <a:lnTo>
                    <a:pt x="97291" y="1574800"/>
                  </a:lnTo>
                  <a:lnTo>
                    <a:pt x="139254" y="1549400"/>
                  </a:lnTo>
                  <a:lnTo>
                    <a:pt x="182526" y="1536700"/>
                  </a:lnTo>
                  <a:lnTo>
                    <a:pt x="227109" y="1511300"/>
                  </a:lnTo>
                  <a:lnTo>
                    <a:pt x="273000" y="1498600"/>
                  </a:lnTo>
                  <a:lnTo>
                    <a:pt x="320200" y="1473200"/>
                  </a:lnTo>
                  <a:lnTo>
                    <a:pt x="418521" y="1447800"/>
                  </a:lnTo>
                  <a:lnTo>
                    <a:pt x="469641" y="1422400"/>
                  </a:lnTo>
                  <a:lnTo>
                    <a:pt x="630829" y="1384300"/>
                  </a:lnTo>
                  <a:lnTo>
                    <a:pt x="863984" y="1333500"/>
                  </a:lnTo>
                  <a:lnTo>
                    <a:pt x="1117936" y="1282700"/>
                  </a:lnTo>
                  <a:lnTo>
                    <a:pt x="1184668" y="1282700"/>
                  </a:lnTo>
                  <a:lnTo>
                    <a:pt x="1322020" y="1257300"/>
                  </a:lnTo>
                  <a:lnTo>
                    <a:pt x="1392638" y="1257300"/>
                  </a:lnTo>
                  <a:lnTo>
                    <a:pt x="1391345" y="1231900"/>
                  </a:lnTo>
                  <a:lnTo>
                    <a:pt x="1391591" y="1206500"/>
                  </a:lnTo>
                  <a:lnTo>
                    <a:pt x="1396624" y="1155700"/>
                  </a:lnTo>
                  <a:lnTo>
                    <a:pt x="1407577" y="1104900"/>
                  </a:lnTo>
                  <a:lnTo>
                    <a:pt x="1424289" y="1066800"/>
                  </a:lnTo>
                  <a:lnTo>
                    <a:pt x="1434754" y="1041400"/>
                  </a:lnTo>
                  <a:lnTo>
                    <a:pt x="1446598" y="1016000"/>
                  </a:lnTo>
                  <a:lnTo>
                    <a:pt x="1459801" y="990600"/>
                  </a:lnTo>
                  <a:lnTo>
                    <a:pt x="1474344" y="977900"/>
                  </a:lnTo>
                  <a:lnTo>
                    <a:pt x="1490205" y="952500"/>
                  </a:lnTo>
                  <a:lnTo>
                    <a:pt x="1507365" y="927100"/>
                  </a:lnTo>
                  <a:lnTo>
                    <a:pt x="1525804" y="901700"/>
                  </a:lnTo>
                  <a:lnTo>
                    <a:pt x="1545501" y="889000"/>
                  </a:lnTo>
                  <a:lnTo>
                    <a:pt x="1566437" y="863600"/>
                  </a:lnTo>
                  <a:lnTo>
                    <a:pt x="1588591" y="850900"/>
                  </a:lnTo>
                  <a:lnTo>
                    <a:pt x="1611944" y="825500"/>
                  </a:lnTo>
                  <a:lnTo>
                    <a:pt x="1636474" y="800100"/>
                  </a:lnTo>
                  <a:lnTo>
                    <a:pt x="1662163" y="787400"/>
                  </a:lnTo>
                  <a:lnTo>
                    <a:pt x="1688990" y="762000"/>
                  </a:lnTo>
                  <a:lnTo>
                    <a:pt x="1716934" y="749300"/>
                  </a:lnTo>
                  <a:lnTo>
                    <a:pt x="1745976" y="723900"/>
                  </a:lnTo>
                  <a:lnTo>
                    <a:pt x="1776095" y="711200"/>
                  </a:lnTo>
                  <a:lnTo>
                    <a:pt x="1807272" y="685800"/>
                  </a:lnTo>
                  <a:lnTo>
                    <a:pt x="1839486" y="673100"/>
                  </a:lnTo>
                  <a:lnTo>
                    <a:pt x="1872717" y="660400"/>
                  </a:lnTo>
                  <a:lnTo>
                    <a:pt x="1906945" y="635000"/>
                  </a:lnTo>
                  <a:lnTo>
                    <a:pt x="1978313" y="609600"/>
                  </a:lnTo>
                  <a:lnTo>
                    <a:pt x="2015411" y="584200"/>
                  </a:lnTo>
                  <a:lnTo>
                    <a:pt x="2092339" y="558800"/>
                  </a:lnTo>
                  <a:lnTo>
                    <a:pt x="2172771" y="533400"/>
                  </a:lnTo>
                  <a:lnTo>
                    <a:pt x="2214251" y="508000"/>
                  </a:lnTo>
                  <a:lnTo>
                    <a:pt x="2343508" y="469900"/>
                  </a:lnTo>
                  <a:lnTo>
                    <a:pt x="2526336" y="419100"/>
                  </a:lnTo>
                  <a:lnTo>
                    <a:pt x="2621881" y="393700"/>
                  </a:lnTo>
                  <a:lnTo>
                    <a:pt x="2670616" y="393700"/>
                  </a:lnTo>
                  <a:lnTo>
                    <a:pt x="2820430" y="355600"/>
                  </a:lnTo>
                  <a:lnTo>
                    <a:pt x="2871504" y="355600"/>
                  </a:lnTo>
                  <a:lnTo>
                    <a:pt x="2975234" y="330200"/>
                  </a:lnTo>
                  <a:lnTo>
                    <a:pt x="4967161" y="330200"/>
                  </a:lnTo>
                  <a:lnTo>
                    <a:pt x="5138159" y="368300"/>
                  </a:lnTo>
                  <a:lnTo>
                    <a:pt x="9147846" y="368300"/>
                  </a:lnTo>
                  <a:lnTo>
                    <a:pt x="9184209" y="381000"/>
                  </a:lnTo>
                  <a:lnTo>
                    <a:pt x="9219483" y="406400"/>
                  </a:lnTo>
                  <a:lnTo>
                    <a:pt x="9253669" y="419100"/>
                  </a:lnTo>
                  <a:lnTo>
                    <a:pt x="9286770" y="444500"/>
                  </a:lnTo>
                  <a:lnTo>
                    <a:pt x="9318789" y="469900"/>
                  </a:lnTo>
                  <a:lnTo>
                    <a:pt x="9349727" y="482600"/>
                  </a:lnTo>
                  <a:lnTo>
                    <a:pt x="9379587" y="508000"/>
                  </a:lnTo>
                  <a:lnTo>
                    <a:pt x="9436081" y="546100"/>
                  </a:lnTo>
                  <a:lnTo>
                    <a:pt x="9488290" y="596900"/>
                  </a:lnTo>
                  <a:lnTo>
                    <a:pt x="9512793" y="622300"/>
                  </a:lnTo>
                  <a:lnTo>
                    <a:pt x="9536232" y="635000"/>
                  </a:lnTo>
                  <a:lnTo>
                    <a:pt x="9558609" y="660400"/>
                  </a:lnTo>
                  <a:lnTo>
                    <a:pt x="9579926" y="685800"/>
                  </a:lnTo>
                  <a:lnTo>
                    <a:pt x="10027521" y="685800"/>
                  </a:lnTo>
                  <a:lnTo>
                    <a:pt x="10089234" y="698500"/>
                  </a:lnTo>
                  <a:lnTo>
                    <a:pt x="10210859" y="698500"/>
                  </a:lnTo>
                  <a:lnTo>
                    <a:pt x="10270746" y="711200"/>
                  </a:lnTo>
                  <a:lnTo>
                    <a:pt x="10388604" y="711200"/>
                  </a:lnTo>
                  <a:lnTo>
                    <a:pt x="10446549" y="723900"/>
                  </a:lnTo>
                  <a:lnTo>
                    <a:pt x="10503822" y="723900"/>
                  </a:lnTo>
                  <a:lnTo>
                    <a:pt x="10560410" y="736600"/>
                  </a:lnTo>
                  <a:lnTo>
                    <a:pt x="10616299" y="736600"/>
                  </a:lnTo>
                  <a:lnTo>
                    <a:pt x="10725931" y="762000"/>
                  </a:lnTo>
                  <a:lnTo>
                    <a:pt x="10779648" y="762000"/>
                  </a:lnTo>
                  <a:lnTo>
                    <a:pt x="11036735" y="825500"/>
                  </a:lnTo>
                  <a:lnTo>
                    <a:pt x="11085763" y="825500"/>
                  </a:lnTo>
                  <a:lnTo>
                    <a:pt x="11273481" y="876300"/>
                  </a:lnTo>
                  <a:lnTo>
                    <a:pt x="11318248" y="901700"/>
                  </a:lnTo>
                  <a:lnTo>
                    <a:pt x="11447156" y="939800"/>
                  </a:lnTo>
                  <a:lnTo>
                    <a:pt x="11528471" y="965200"/>
                  </a:lnTo>
                  <a:lnTo>
                    <a:pt x="11567703" y="990600"/>
                  </a:lnTo>
                  <a:lnTo>
                    <a:pt x="11643251" y="1016000"/>
                  </a:lnTo>
                  <a:lnTo>
                    <a:pt x="11679543" y="1041400"/>
                  </a:lnTo>
                  <a:lnTo>
                    <a:pt x="11714828" y="1054100"/>
                  </a:lnTo>
                  <a:lnTo>
                    <a:pt x="11749095" y="1066800"/>
                  </a:lnTo>
                  <a:lnTo>
                    <a:pt x="11782330" y="1092200"/>
                  </a:lnTo>
                  <a:lnTo>
                    <a:pt x="11814521" y="1104900"/>
                  </a:lnTo>
                  <a:lnTo>
                    <a:pt x="11845655" y="1130300"/>
                  </a:lnTo>
                  <a:lnTo>
                    <a:pt x="11875719" y="1143000"/>
                  </a:lnTo>
                  <a:lnTo>
                    <a:pt x="11904700" y="1168400"/>
                  </a:lnTo>
                  <a:lnTo>
                    <a:pt x="11932586" y="1181100"/>
                  </a:lnTo>
                  <a:lnTo>
                    <a:pt x="11959363" y="1206500"/>
                  </a:lnTo>
                  <a:lnTo>
                    <a:pt x="11985019" y="1219200"/>
                  </a:lnTo>
                  <a:lnTo>
                    <a:pt x="12009541" y="1244600"/>
                  </a:lnTo>
                  <a:lnTo>
                    <a:pt x="12032917" y="1270000"/>
                  </a:lnTo>
                  <a:lnTo>
                    <a:pt x="12055132" y="1282700"/>
                  </a:lnTo>
                  <a:lnTo>
                    <a:pt x="12076176" y="1308100"/>
                  </a:lnTo>
                  <a:lnTo>
                    <a:pt x="12096034" y="1320800"/>
                  </a:lnTo>
                  <a:lnTo>
                    <a:pt x="12114694" y="1346200"/>
                  </a:lnTo>
                  <a:lnTo>
                    <a:pt x="12132143" y="1371600"/>
                  </a:lnTo>
                  <a:lnTo>
                    <a:pt x="12148368" y="1397000"/>
                  </a:lnTo>
                  <a:lnTo>
                    <a:pt x="12163357" y="1409700"/>
                  </a:lnTo>
                  <a:lnTo>
                    <a:pt x="12177096" y="1435100"/>
                  </a:lnTo>
                  <a:lnTo>
                    <a:pt x="12189574" y="1460500"/>
                  </a:lnTo>
                  <a:lnTo>
                    <a:pt x="12200776" y="1485900"/>
                  </a:lnTo>
                  <a:lnTo>
                    <a:pt x="12210691" y="1498600"/>
                  </a:lnTo>
                  <a:lnTo>
                    <a:pt x="12226606" y="1549400"/>
                  </a:lnTo>
                  <a:lnTo>
                    <a:pt x="12237216" y="1600200"/>
                  </a:lnTo>
                  <a:lnTo>
                    <a:pt x="12240500" y="1625600"/>
                  </a:lnTo>
                  <a:lnTo>
                    <a:pt x="12242419" y="1638300"/>
                  </a:lnTo>
                  <a:lnTo>
                    <a:pt x="12242111" y="1689100"/>
                  </a:lnTo>
                  <a:lnTo>
                    <a:pt x="12236192" y="1739900"/>
                  </a:lnTo>
                  <a:lnTo>
                    <a:pt x="12224558" y="1790700"/>
                  </a:lnTo>
                  <a:lnTo>
                    <a:pt x="12207106" y="1841500"/>
                  </a:lnTo>
                  <a:lnTo>
                    <a:pt x="12196166" y="1854200"/>
                  </a:lnTo>
                  <a:lnTo>
                    <a:pt x="12183734" y="1879600"/>
                  </a:lnTo>
                  <a:lnTo>
                    <a:pt x="12154340" y="1930400"/>
                  </a:lnTo>
                  <a:lnTo>
                    <a:pt x="12118821" y="1981200"/>
                  </a:lnTo>
                  <a:lnTo>
                    <a:pt x="12077075" y="2032000"/>
                  </a:lnTo>
                  <a:lnTo>
                    <a:pt x="12028998" y="2082800"/>
                  </a:lnTo>
                  <a:lnTo>
                    <a:pt x="12078090" y="2108200"/>
                  </a:lnTo>
                  <a:lnTo>
                    <a:pt x="12126089" y="2133600"/>
                  </a:lnTo>
                  <a:lnTo>
                    <a:pt x="12172868" y="2159000"/>
                  </a:lnTo>
                  <a:lnTo>
                    <a:pt x="12218303" y="2197100"/>
                  </a:lnTo>
                  <a:lnTo>
                    <a:pt x="12262266" y="2222500"/>
                  </a:lnTo>
                  <a:lnTo>
                    <a:pt x="12304632" y="2247900"/>
                  </a:lnTo>
                  <a:lnTo>
                    <a:pt x="12345275" y="2273300"/>
                  </a:lnTo>
                  <a:lnTo>
                    <a:pt x="12384068" y="2311400"/>
                  </a:lnTo>
                  <a:lnTo>
                    <a:pt x="12420886" y="2336800"/>
                  </a:lnTo>
                  <a:lnTo>
                    <a:pt x="12455603" y="2374900"/>
                  </a:lnTo>
                  <a:lnTo>
                    <a:pt x="12488092" y="2413000"/>
                  </a:lnTo>
                  <a:lnTo>
                    <a:pt x="12518227" y="2438400"/>
                  </a:lnTo>
                  <a:lnTo>
                    <a:pt x="12545883" y="2476500"/>
                  </a:lnTo>
                  <a:lnTo>
                    <a:pt x="12570933" y="2514600"/>
                  </a:lnTo>
                  <a:lnTo>
                    <a:pt x="12580595" y="2527300"/>
                  </a:lnTo>
                  <a:lnTo>
                    <a:pt x="12580595" y="2908300"/>
                  </a:lnTo>
                  <a:lnTo>
                    <a:pt x="12577789" y="2921000"/>
                  </a:lnTo>
                  <a:lnTo>
                    <a:pt x="12562406" y="2933700"/>
                  </a:lnTo>
                  <a:lnTo>
                    <a:pt x="12546013" y="2959100"/>
                  </a:lnTo>
                  <a:lnTo>
                    <a:pt x="12528615" y="2984500"/>
                  </a:lnTo>
                  <a:lnTo>
                    <a:pt x="12510213" y="3009900"/>
                  </a:lnTo>
                  <a:lnTo>
                    <a:pt x="12490809" y="3035300"/>
                  </a:lnTo>
                  <a:lnTo>
                    <a:pt x="12470406" y="3048000"/>
                  </a:lnTo>
                  <a:lnTo>
                    <a:pt x="12449006" y="3073400"/>
                  </a:lnTo>
                  <a:lnTo>
                    <a:pt x="12426612" y="3098800"/>
                  </a:lnTo>
                  <a:lnTo>
                    <a:pt x="12403226" y="3124200"/>
                  </a:lnTo>
                  <a:lnTo>
                    <a:pt x="12378851" y="3136900"/>
                  </a:lnTo>
                  <a:lnTo>
                    <a:pt x="12353488" y="3162300"/>
                  </a:lnTo>
                  <a:lnTo>
                    <a:pt x="12327141" y="3175000"/>
                  </a:lnTo>
                  <a:lnTo>
                    <a:pt x="12299811" y="3200400"/>
                  </a:lnTo>
                  <a:lnTo>
                    <a:pt x="12271502" y="3225800"/>
                  </a:lnTo>
                  <a:lnTo>
                    <a:pt x="12242214" y="3238500"/>
                  </a:lnTo>
                  <a:lnTo>
                    <a:pt x="12211952" y="3263900"/>
                  </a:lnTo>
                  <a:lnTo>
                    <a:pt x="12180717" y="3276600"/>
                  </a:lnTo>
                  <a:lnTo>
                    <a:pt x="12148511" y="3302000"/>
                  </a:lnTo>
                  <a:lnTo>
                    <a:pt x="12115337" y="3314700"/>
                  </a:lnTo>
                  <a:lnTo>
                    <a:pt x="12081198" y="3327400"/>
                  </a:lnTo>
                  <a:lnTo>
                    <a:pt x="12046095" y="3352800"/>
                  </a:lnTo>
                  <a:lnTo>
                    <a:pt x="11973010" y="3378200"/>
                  </a:lnTo>
                  <a:lnTo>
                    <a:pt x="11935032" y="3403600"/>
                  </a:lnTo>
                  <a:lnTo>
                    <a:pt x="11896101" y="3416300"/>
                  </a:lnTo>
                  <a:lnTo>
                    <a:pt x="11815386" y="3441700"/>
                  </a:lnTo>
                  <a:lnTo>
                    <a:pt x="11773608" y="3467100"/>
                  </a:lnTo>
                  <a:lnTo>
                    <a:pt x="11642618" y="3505200"/>
                  </a:lnTo>
                  <a:lnTo>
                    <a:pt x="11503195" y="3543300"/>
                  </a:lnTo>
                  <a:lnTo>
                    <a:pt x="11355405" y="3581400"/>
                  </a:lnTo>
                  <a:lnTo>
                    <a:pt x="11304293" y="3581400"/>
                  </a:lnTo>
                  <a:lnTo>
                    <a:pt x="11145446" y="3619500"/>
                  </a:lnTo>
                  <a:lnTo>
                    <a:pt x="11090668" y="3619500"/>
                  </a:lnTo>
                  <a:lnTo>
                    <a:pt x="10978382" y="3644900"/>
                  </a:lnTo>
                  <a:lnTo>
                    <a:pt x="10920879" y="3644900"/>
                  </a:lnTo>
                  <a:lnTo>
                    <a:pt x="10862473" y="3657600"/>
                  </a:lnTo>
                  <a:lnTo>
                    <a:pt x="10803165" y="3657600"/>
                  </a:lnTo>
                  <a:lnTo>
                    <a:pt x="10742959" y="3670300"/>
                  </a:lnTo>
                  <a:lnTo>
                    <a:pt x="10619860" y="3670300"/>
                  </a:lnTo>
                  <a:lnTo>
                    <a:pt x="10556972" y="3683000"/>
                  </a:lnTo>
                  <a:lnTo>
                    <a:pt x="9508298" y="3683000"/>
                  </a:lnTo>
                  <a:lnTo>
                    <a:pt x="9481953" y="3695700"/>
                  </a:lnTo>
                  <a:lnTo>
                    <a:pt x="9454840" y="3708400"/>
                  </a:lnTo>
                  <a:lnTo>
                    <a:pt x="9426956" y="3733800"/>
                  </a:lnTo>
                  <a:lnTo>
                    <a:pt x="9398297" y="3746500"/>
                  </a:lnTo>
                  <a:lnTo>
                    <a:pt x="9368859" y="3759200"/>
                  </a:lnTo>
                  <a:lnTo>
                    <a:pt x="9338638" y="3771900"/>
                  </a:lnTo>
                  <a:lnTo>
                    <a:pt x="9307629" y="3797300"/>
                  </a:lnTo>
                  <a:lnTo>
                    <a:pt x="9243237" y="3822700"/>
                  </a:lnTo>
                  <a:lnTo>
                    <a:pt x="9209845" y="3848100"/>
                  </a:lnTo>
                  <a:lnTo>
                    <a:pt x="9175650" y="3860800"/>
                  </a:lnTo>
                  <a:lnTo>
                    <a:pt x="9104838" y="3886200"/>
                  </a:lnTo>
                  <a:lnTo>
                    <a:pt x="9068213" y="3911600"/>
                  </a:lnTo>
                  <a:lnTo>
                    <a:pt x="8992505" y="3937000"/>
                  </a:lnTo>
                  <a:lnTo>
                    <a:pt x="8913494" y="3962400"/>
                  </a:lnTo>
                  <a:lnTo>
                    <a:pt x="5450460" y="3962400"/>
                  </a:lnTo>
                  <a:lnTo>
                    <a:pt x="5327057" y="4000500"/>
                  </a:lnTo>
                  <a:lnTo>
                    <a:pt x="5285328" y="4000500"/>
                  </a:lnTo>
                  <a:lnTo>
                    <a:pt x="5114539" y="4051300"/>
                  </a:lnTo>
                  <a:lnTo>
                    <a:pt x="5070703" y="4051300"/>
                  </a:lnTo>
                  <a:lnTo>
                    <a:pt x="4981431" y="4076700"/>
                  </a:lnTo>
                  <a:close/>
                </a:path>
                <a:path w="12580619" h="4178300">
                  <a:moveTo>
                    <a:pt x="10362983" y="3695700"/>
                  </a:moveTo>
                  <a:lnTo>
                    <a:pt x="9807049" y="3695700"/>
                  </a:lnTo>
                  <a:lnTo>
                    <a:pt x="9733649" y="3683000"/>
                  </a:lnTo>
                  <a:lnTo>
                    <a:pt x="10428531" y="3683000"/>
                  </a:lnTo>
                  <a:lnTo>
                    <a:pt x="10362983" y="3695700"/>
                  </a:lnTo>
                  <a:close/>
                </a:path>
                <a:path w="12580619" h="4178300">
                  <a:moveTo>
                    <a:pt x="8158772" y="4165600"/>
                  </a:moveTo>
                  <a:lnTo>
                    <a:pt x="6232437" y="4165600"/>
                  </a:lnTo>
                  <a:lnTo>
                    <a:pt x="6134652" y="4140200"/>
                  </a:lnTo>
                  <a:lnTo>
                    <a:pt x="6086998" y="4140200"/>
                  </a:lnTo>
                  <a:lnTo>
                    <a:pt x="5948639" y="4102100"/>
                  </a:lnTo>
                  <a:lnTo>
                    <a:pt x="5903959" y="4102100"/>
                  </a:lnTo>
                  <a:lnTo>
                    <a:pt x="5731664" y="4051300"/>
                  </a:lnTo>
                  <a:lnTo>
                    <a:pt x="5528598" y="3987800"/>
                  </a:lnTo>
                  <a:lnTo>
                    <a:pt x="5450460" y="3962400"/>
                  </a:lnTo>
                  <a:lnTo>
                    <a:pt x="8913494" y="3962400"/>
                  </a:lnTo>
                  <a:lnTo>
                    <a:pt x="8872740" y="3987800"/>
                  </a:lnTo>
                  <a:lnTo>
                    <a:pt x="8831149" y="4000500"/>
                  </a:lnTo>
                  <a:lnTo>
                    <a:pt x="8701312" y="4038600"/>
                  </a:lnTo>
                  <a:lnTo>
                    <a:pt x="8563799" y="4076700"/>
                  </a:lnTo>
                  <a:lnTo>
                    <a:pt x="8368326" y="4127500"/>
                  </a:lnTo>
                  <a:lnTo>
                    <a:pt x="8317268" y="4127500"/>
                  </a:lnTo>
                  <a:lnTo>
                    <a:pt x="8158772" y="4165600"/>
                  </a:lnTo>
                  <a:close/>
                </a:path>
                <a:path w="12580619" h="4178300">
                  <a:moveTo>
                    <a:pt x="4843011" y="4102100"/>
                  </a:moveTo>
                  <a:lnTo>
                    <a:pt x="2931661" y="4102100"/>
                  </a:lnTo>
                  <a:lnTo>
                    <a:pt x="2815263" y="4076700"/>
                  </a:lnTo>
                  <a:lnTo>
                    <a:pt x="4935927" y="4076700"/>
                  </a:lnTo>
                  <a:lnTo>
                    <a:pt x="4843011" y="4102100"/>
                  </a:lnTo>
                  <a:close/>
                </a:path>
                <a:path w="12580619" h="4178300">
                  <a:moveTo>
                    <a:pt x="4648607" y="4127500"/>
                  </a:moveTo>
                  <a:lnTo>
                    <a:pt x="3113040" y="4127500"/>
                  </a:lnTo>
                  <a:lnTo>
                    <a:pt x="2991228" y="4102100"/>
                  </a:lnTo>
                  <a:lnTo>
                    <a:pt x="4795532" y="4102100"/>
                  </a:lnTo>
                  <a:lnTo>
                    <a:pt x="4747328" y="4114800"/>
                  </a:lnTo>
                  <a:lnTo>
                    <a:pt x="4698364" y="4114800"/>
                  </a:lnTo>
                  <a:lnTo>
                    <a:pt x="4648607" y="4127500"/>
                  </a:lnTo>
                  <a:close/>
                </a:path>
                <a:path w="12580619" h="4178300">
                  <a:moveTo>
                    <a:pt x="4546578" y="4140200"/>
                  </a:moveTo>
                  <a:lnTo>
                    <a:pt x="3238347" y="4140200"/>
                  </a:lnTo>
                  <a:lnTo>
                    <a:pt x="3175262" y="4127500"/>
                  </a:lnTo>
                  <a:lnTo>
                    <a:pt x="4598023" y="4127500"/>
                  </a:lnTo>
                  <a:lnTo>
                    <a:pt x="4546578" y="4140200"/>
                  </a:lnTo>
                  <a:close/>
                </a:path>
                <a:path w="12580619" h="4178300">
                  <a:moveTo>
                    <a:pt x="4386738" y="4152900"/>
                  </a:moveTo>
                  <a:lnTo>
                    <a:pt x="3367061" y="4152900"/>
                  </a:lnTo>
                  <a:lnTo>
                    <a:pt x="3302284" y="4140200"/>
                  </a:lnTo>
                  <a:lnTo>
                    <a:pt x="4440969" y="4140200"/>
                  </a:lnTo>
                  <a:lnTo>
                    <a:pt x="4386738" y="4152900"/>
                  </a:lnTo>
                  <a:close/>
                </a:path>
                <a:path w="12580619" h="4178300">
                  <a:moveTo>
                    <a:pt x="4217933" y="4165600"/>
                  </a:moveTo>
                  <a:lnTo>
                    <a:pt x="3634349" y="4165600"/>
                  </a:lnTo>
                  <a:lnTo>
                    <a:pt x="3566323" y="4152900"/>
                  </a:lnTo>
                  <a:lnTo>
                    <a:pt x="4275254" y="4152900"/>
                  </a:lnTo>
                  <a:lnTo>
                    <a:pt x="4217933" y="4165600"/>
                  </a:lnTo>
                  <a:close/>
                </a:path>
                <a:path w="12580619" h="4178300">
                  <a:moveTo>
                    <a:pt x="8020102" y="4178300"/>
                  </a:moveTo>
                  <a:lnTo>
                    <a:pt x="6360046" y="4178300"/>
                  </a:lnTo>
                  <a:lnTo>
                    <a:pt x="6282624" y="4165600"/>
                  </a:lnTo>
                  <a:lnTo>
                    <a:pt x="8104154" y="4165600"/>
                  </a:lnTo>
                  <a:lnTo>
                    <a:pt x="8020102" y="4178300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6374" y="2977117"/>
              <a:ext cx="180975" cy="18097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46728" y="147301"/>
            <a:ext cx="11887200" cy="17132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4420"/>
              </a:lnSpc>
              <a:spcBef>
                <a:spcPts val="229"/>
              </a:spcBef>
            </a:pPr>
            <a:r>
              <a:rPr sz="3700" b="1" spc="-320" dirty="0">
                <a:solidFill>
                  <a:srgbClr val="663D2B"/>
                </a:solidFill>
                <a:latin typeface="Tahoma"/>
                <a:cs typeface="Tahoma"/>
              </a:rPr>
              <a:t>3.</a:t>
            </a:r>
            <a:r>
              <a:rPr sz="3700" b="1" spc="25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3700" b="1" spc="55" dirty="0">
                <a:solidFill>
                  <a:srgbClr val="663D2B"/>
                </a:solidFill>
                <a:latin typeface="Tahoma"/>
                <a:cs typeface="Tahoma"/>
              </a:rPr>
              <a:t>VẤN</a:t>
            </a:r>
            <a:r>
              <a:rPr sz="3700" b="1" spc="-130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3700" b="1" spc="-65" dirty="0">
                <a:solidFill>
                  <a:srgbClr val="663D2B"/>
                </a:solidFill>
                <a:latin typeface="Tahoma"/>
                <a:cs typeface="Tahoma"/>
              </a:rPr>
              <a:t>ĐỀ</a:t>
            </a:r>
            <a:r>
              <a:rPr sz="3700" b="1" spc="-25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3700" b="1" spc="-110" dirty="0">
                <a:solidFill>
                  <a:srgbClr val="663D2B"/>
                </a:solidFill>
                <a:latin typeface="Tahoma"/>
                <a:cs typeface="Tahoma"/>
              </a:rPr>
              <a:t>KHÔNG</a:t>
            </a:r>
            <a:r>
              <a:rPr sz="3700" b="1" spc="-25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3700" b="1" dirty="0">
                <a:solidFill>
                  <a:srgbClr val="663D2B"/>
                </a:solidFill>
                <a:latin typeface="Tahoma"/>
                <a:cs typeface="Tahoma"/>
              </a:rPr>
              <a:t>CHẮC</a:t>
            </a:r>
            <a:r>
              <a:rPr sz="3700" b="1" spc="-25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3700" b="1" dirty="0">
                <a:solidFill>
                  <a:srgbClr val="663D2B"/>
                </a:solidFill>
                <a:latin typeface="Tahoma"/>
                <a:cs typeface="Tahoma"/>
              </a:rPr>
              <a:t>CHẮN</a:t>
            </a:r>
            <a:r>
              <a:rPr sz="3700" b="1" spc="-25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3700" b="1" spc="-300" dirty="0">
                <a:solidFill>
                  <a:srgbClr val="663D2B"/>
                </a:solidFill>
                <a:latin typeface="Tahoma"/>
                <a:cs typeface="Tahoma"/>
              </a:rPr>
              <a:t>KHI</a:t>
            </a:r>
            <a:r>
              <a:rPr sz="3700" b="1" spc="25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3700" b="1" dirty="0">
                <a:solidFill>
                  <a:srgbClr val="663D2B"/>
                </a:solidFill>
                <a:latin typeface="Tahoma"/>
                <a:cs typeface="Tahoma"/>
              </a:rPr>
              <a:t>RA</a:t>
            </a:r>
            <a:r>
              <a:rPr sz="3700" b="1" spc="-25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3700" b="1" dirty="0">
                <a:solidFill>
                  <a:srgbClr val="663D2B"/>
                </a:solidFill>
                <a:latin typeface="Tahoma"/>
                <a:cs typeface="Tahoma"/>
              </a:rPr>
              <a:t>QUYẾT</a:t>
            </a:r>
            <a:r>
              <a:rPr sz="3700" b="1" spc="-25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3700" b="1" spc="-335" dirty="0">
                <a:solidFill>
                  <a:srgbClr val="663D2B"/>
                </a:solidFill>
                <a:latin typeface="Tahoma"/>
                <a:cs typeface="Tahoma"/>
              </a:rPr>
              <a:t>ĐỊNH </a:t>
            </a:r>
            <a:r>
              <a:rPr sz="3700" b="1" spc="55" dirty="0">
                <a:solidFill>
                  <a:srgbClr val="663D2B"/>
                </a:solidFill>
                <a:latin typeface="Tahoma"/>
                <a:cs typeface="Tahoma"/>
              </a:rPr>
              <a:t>CỦA</a:t>
            </a:r>
            <a:r>
              <a:rPr sz="3700" b="1" spc="-105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3700" b="1" spc="-50" dirty="0">
                <a:solidFill>
                  <a:srgbClr val="663D2B"/>
                </a:solidFill>
                <a:latin typeface="Tahoma"/>
                <a:cs typeface="Tahoma"/>
              </a:rPr>
              <a:t>CÔNG</a:t>
            </a:r>
            <a:r>
              <a:rPr sz="3700" b="1" spc="-95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3700" b="1" spc="155" dirty="0">
                <a:solidFill>
                  <a:srgbClr val="663D2B"/>
                </a:solidFill>
                <a:latin typeface="Tahoma"/>
                <a:cs typeface="Tahoma"/>
              </a:rPr>
              <a:t>TY</a:t>
            </a:r>
            <a:r>
              <a:rPr sz="3700" b="1" spc="-95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3700" b="1" dirty="0">
                <a:solidFill>
                  <a:srgbClr val="663D2B"/>
                </a:solidFill>
                <a:latin typeface="Tahoma"/>
                <a:cs typeface="Tahoma"/>
              </a:rPr>
              <a:t>CỔ</a:t>
            </a:r>
            <a:r>
              <a:rPr sz="3700" b="1" spc="-95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3700" b="1" spc="-20" dirty="0">
                <a:solidFill>
                  <a:srgbClr val="663D2B"/>
                </a:solidFill>
                <a:latin typeface="Tahoma"/>
                <a:cs typeface="Tahoma"/>
              </a:rPr>
              <a:t>PHẦN</a:t>
            </a:r>
            <a:r>
              <a:rPr sz="3700" b="1" spc="-95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3700" b="1" spc="-90" dirty="0">
                <a:solidFill>
                  <a:srgbClr val="663D2B"/>
                </a:solidFill>
                <a:latin typeface="Tahoma"/>
                <a:cs typeface="Tahoma"/>
              </a:rPr>
              <a:t>BÓNG</a:t>
            </a:r>
            <a:r>
              <a:rPr sz="3700" b="1" spc="-100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3700" b="1" spc="-150" dirty="0">
                <a:solidFill>
                  <a:srgbClr val="663D2B"/>
                </a:solidFill>
                <a:latin typeface="Tahoma"/>
                <a:cs typeface="Tahoma"/>
              </a:rPr>
              <a:t>ĐÈN</a:t>
            </a:r>
            <a:r>
              <a:rPr sz="3700" b="1" spc="-95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3700" b="1" spc="-180" dirty="0">
                <a:solidFill>
                  <a:srgbClr val="663D2B"/>
                </a:solidFill>
                <a:latin typeface="Tahoma"/>
                <a:cs typeface="Tahoma"/>
              </a:rPr>
              <a:t>PHÍCH</a:t>
            </a:r>
            <a:r>
              <a:rPr sz="3700" b="1" spc="-90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3700" b="1" spc="-20" dirty="0">
                <a:solidFill>
                  <a:srgbClr val="663D2B"/>
                </a:solidFill>
                <a:latin typeface="Tahoma"/>
                <a:cs typeface="Tahoma"/>
              </a:rPr>
              <a:t>NƯỚC </a:t>
            </a:r>
            <a:r>
              <a:rPr sz="3700" b="1" spc="-75" dirty="0">
                <a:solidFill>
                  <a:srgbClr val="663D2B"/>
                </a:solidFill>
                <a:latin typeface="Tahoma"/>
                <a:cs typeface="Tahoma"/>
              </a:rPr>
              <a:t>RẠNG</a:t>
            </a:r>
            <a:r>
              <a:rPr sz="3700" b="1" spc="-195" dirty="0">
                <a:solidFill>
                  <a:srgbClr val="663D2B"/>
                </a:solidFill>
                <a:latin typeface="Tahoma"/>
                <a:cs typeface="Tahoma"/>
              </a:rPr>
              <a:t> </a:t>
            </a:r>
            <a:r>
              <a:rPr sz="3700" b="1" spc="-20" dirty="0">
                <a:solidFill>
                  <a:srgbClr val="663D2B"/>
                </a:solidFill>
                <a:latin typeface="Tahoma"/>
                <a:cs typeface="Tahoma"/>
              </a:rPr>
              <a:t>ĐÔNG</a:t>
            </a:r>
            <a:endParaRPr sz="37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889316" y="1293917"/>
            <a:ext cx="4848224" cy="532447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0" y="5962379"/>
            <a:ext cx="12378055" cy="3987800"/>
            <a:chOff x="0" y="5962379"/>
            <a:chExt cx="12378055" cy="3987800"/>
          </a:xfrm>
        </p:grpSpPr>
        <p:sp>
          <p:nvSpPr>
            <p:cNvPr id="14" name="object 14"/>
            <p:cNvSpPr/>
            <p:nvPr/>
          </p:nvSpPr>
          <p:spPr>
            <a:xfrm>
              <a:off x="0" y="5962379"/>
              <a:ext cx="12378055" cy="3987800"/>
            </a:xfrm>
            <a:custGeom>
              <a:avLst/>
              <a:gdLst/>
              <a:ahLst/>
              <a:cxnLst/>
              <a:rect l="l" t="t" r="r" b="b"/>
              <a:pathLst>
                <a:path w="12378055" h="3987800">
                  <a:moveTo>
                    <a:pt x="7388069" y="12700"/>
                  </a:moveTo>
                  <a:lnTo>
                    <a:pt x="6620305" y="12700"/>
                  </a:lnTo>
                  <a:lnTo>
                    <a:pt x="6685855" y="0"/>
                  </a:lnTo>
                  <a:lnTo>
                    <a:pt x="7316671" y="0"/>
                  </a:lnTo>
                  <a:lnTo>
                    <a:pt x="7388069" y="12700"/>
                  </a:lnTo>
                  <a:close/>
                </a:path>
                <a:path w="12378055" h="3987800">
                  <a:moveTo>
                    <a:pt x="7661797" y="38100"/>
                  </a:moveTo>
                  <a:lnTo>
                    <a:pt x="6309461" y="38100"/>
                  </a:lnTo>
                  <a:lnTo>
                    <a:pt x="6369413" y="25400"/>
                  </a:lnTo>
                  <a:lnTo>
                    <a:pt x="6430463" y="25400"/>
                  </a:lnTo>
                  <a:lnTo>
                    <a:pt x="6492620" y="12700"/>
                  </a:lnTo>
                  <a:lnTo>
                    <a:pt x="7527301" y="12700"/>
                  </a:lnTo>
                  <a:lnTo>
                    <a:pt x="7661797" y="38100"/>
                  </a:lnTo>
                  <a:close/>
                </a:path>
                <a:path w="12378055" h="3987800">
                  <a:moveTo>
                    <a:pt x="4621554" y="3898900"/>
                  </a:moveTo>
                  <a:lnTo>
                    <a:pt x="2958982" y="3898900"/>
                  </a:lnTo>
                  <a:lnTo>
                    <a:pt x="2838279" y="3873500"/>
                  </a:lnTo>
                  <a:lnTo>
                    <a:pt x="2779353" y="3873500"/>
                  </a:lnTo>
                  <a:lnTo>
                    <a:pt x="2553435" y="3822700"/>
                  </a:lnTo>
                  <a:lnTo>
                    <a:pt x="2343756" y="3771900"/>
                  </a:lnTo>
                  <a:lnTo>
                    <a:pt x="2197619" y="3733800"/>
                  </a:lnTo>
                  <a:lnTo>
                    <a:pt x="2151090" y="3721100"/>
                  </a:lnTo>
                  <a:lnTo>
                    <a:pt x="2105673" y="3695700"/>
                  </a:lnTo>
                  <a:lnTo>
                    <a:pt x="2018222" y="3670300"/>
                  </a:lnTo>
                  <a:lnTo>
                    <a:pt x="1976213" y="3657600"/>
                  </a:lnTo>
                  <a:lnTo>
                    <a:pt x="1935364" y="3632200"/>
                  </a:lnTo>
                  <a:lnTo>
                    <a:pt x="1895688" y="3619500"/>
                  </a:lnTo>
                  <a:lnTo>
                    <a:pt x="1857196" y="3594100"/>
                  </a:lnTo>
                  <a:lnTo>
                    <a:pt x="1819900" y="3581400"/>
                  </a:lnTo>
                  <a:lnTo>
                    <a:pt x="1783814" y="3556000"/>
                  </a:lnTo>
                  <a:lnTo>
                    <a:pt x="1748948" y="3543300"/>
                  </a:lnTo>
                  <a:lnTo>
                    <a:pt x="1715315" y="3517900"/>
                  </a:lnTo>
                  <a:lnTo>
                    <a:pt x="1682927" y="3505200"/>
                  </a:lnTo>
                  <a:lnTo>
                    <a:pt x="1651796" y="3479800"/>
                  </a:lnTo>
                  <a:lnTo>
                    <a:pt x="1621934" y="3454400"/>
                  </a:lnTo>
                  <a:lnTo>
                    <a:pt x="1593354" y="3441700"/>
                  </a:lnTo>
                  <a:lnTo>
                    <a:pt x="1566067" y="3416300"/>
                  </a:lnTo>
                  <a:lnTo>
                    <a:pt x="1540086" y="3390900"/>
                  </a:lnTo>
                  <a:lnTo>
                    <a:pt x="1515423" y="3365500"/>
                  </a:lnTo>
                  <a:lnTo>
                    <a:pt x="1492089" y="3352800"/>
                  </a:lnTo>
                  <a:lnTo>
                    <a:pt x="1449460" y="3302000"/>
                  </a:lnTo>
                  <a:lnTo>
                    <a:pt x="1412295" y="3251200"/>
                  </a:lnTo>
                  <a:lnTo>
                    <a:pt x="1380691" y="3200400"/>
                  </a:lnTo>
                  <a:lnTo>
                    <a:pt x="1354746" y="3149600"/>
                  </a:lnTo>
                  <a:lnTo>
                    <a:pt x="1334556" y="3098800"/>
                  </a:lnTo>
                  <a:lnTo>
                    <a:pt x="1320219" y="3048000"/>
                  </a:lnTo>
                  <a:lnTo>
                    <a:pt x="1311830" y="2997200"/>
                  </a:lnTo>
                  <a:lnTo>
                    <a:pt x="1309897" y="2971800"/>
                  </a:lnTo>
                  <a:lnTo>
                    <a:pt x="980025" y="2908300"/>
                  </a:lnTo>
                  <a:lnTo>
                    <a:pt x="917363" y="2908300"/>
                  </a:lnTo>
                  <a:lnTo>
                    <a:pt x="678190" y="2857500"/>
                  </a:lnTo>
                  <a:lnTo>
                    <a:pt x="621334" y="2832100"/>
                  </a:lnTo>
                  <a:lnTo>
                    <a:pt x="458022" y="2794000"/>
                  </a:lnTo>
                  <a:lnTo>
                    <a:pt x="406048" y="2781300"/>
                  </a:lnTo>
                  <a:lnTo>
                    <a:pt x="355328" y="2755900"/>
                  </a:lnTo>
                  <a:lnTo>
                    <a:pt x="257704" y="2730500"/>
                  </a:lnTo>
                  <a:lnTo>
                    <a:pt x="210826" y="2705100"/>
                  </a:lnTo>
                  <a:lnTo>
                    <a:pt x="121003" y="2679700"/>
                  </a:lnTo>
                  <a:lnTo>
                    <a:pt x="78086" y="2654300"/>
                  </a:lnTo>
                  <a:lnTo>
                    <a:pt x="36515" y="2641600"/>
                  </a:lnTo>
                  <a:lnTo>
                    <a:pt x="0" y="2616200"/>
                  </a:lnTo>
                  <a:lnTo>
                    <a:pt x="0" y="1524000"/>
                  </a:lnTo>
                  <a:lnTo>
                    <a:pt x="24657" y="1511300"/>
                  </a:lnTo>
                  <a:lnTo>
                    <a:pt x="64736" y="1498600"/>
                  </a:lnTo>
                  <a:lnTo>
                    <a:pt x="106162" y="1473200"/>
                  </a:lnTo>
                  <a:lnTo>
                    <a:pt x="148934" y="1460500"/>
                  </a:lnTo>
                  <a:lnTo>
                    <a:pt x="193052" y="1435100"/>
                  </a:lnTo>
                  <a:lnTo>
                    <a:pt x="285320" y="1409700"/>
                  </a:lnTo>
                  <a:lnTo>
                    <a:pt x="333470" y="1384300"/>
                  </a:lnTo>
                  <a:lnTo>
                    <a:pt x="485968" y="1346200"/>
                  </a:lnTo>
                  <a:lnTo>
                    <a:pt x="539482" y="1333500"/>
                  </a:lnTo>
                  <a:lnTo>
                    <a:pt x="594335" y="1308100"/>
                  </a:lnTo>
                  <a:lnTo>
                    <a:pt x="827120" y="1257300"/>
                  </a:lnTo>
                  <a:lnTo>
                    <a:pt x="888656" y="1257300"/>
                  </a:lnTo>
                  <a:lnTo>
                    <a:pt x="1148136" y="1206500"/>
                  </a:lnTo>
                  <a:lnTo>
                    <a:pt x="1216335" y="1206500"/>
                  </a:lnTo>
                  <a:lnTo>
                    <a:pt x="1356724" y="1181100"/>
                  </a:lnTo>
                  <a:lnTo>
                    <a:pt x="1355445" y="1155700"/>
                  </a:lnTo>
                  <a:lnTo>
                    <a:pt x="1355743" y="1143000"/>
                  </a:lnTo>
                  <a:lnTo>
                    <a:pt x="1360994" y="1092200"/>
                  </a:lnTo>
                  <a:lnTo>
                    <a:pt x="1372306" y="1041400"/>
                  </a:lnTo>
                  <a:lnTo>
                    <a:pt x="1380183" y="1028700"/>
                  </a:lnTo>
                  <a:lnTo>
                    <a:pt x="1389513" y="1003300"/>
                  </a:lnTo>
                  <a:lnTo>
                    <a:pt x="1400273" y="977900"/>
                  </a:lnTo>
                  <a:lnTo>
                    <a:pt x="1412444" y="952500"/>
                  </a:lnTo>
                  <a:lnTo>
                    <a:pt x="1426004" y="939800"/>
                  </a:lnTo>
                  <a:lnTo>
                    <a:pt x="1440931" y="914400"/>
                  </a:lnTo>
                  <a:lnTo>
                    <a:pt x="1457206" y="889000"/>
                  </a:lnTo>
                  <a:lnTo>
                    <a:pt x="1474806" y="876300"/>
                  </a:lnTo>
                  <a:lnTo>
                    <a:pt x="1493711" y="850900"/>
                  </a:lnTo>
                  <a:lnTo>
                    <a:pt x="1513900" y="838200"/>
                  </a:lnTo>
                  <a:lnTo>
                    <a:pt x="1535351" y="812800"/>
                  </a:lnTo>
                  <a:lnTo>
                    <a:pt x="1558044" y="787400"/>
                  </a:lnTo>
                  <a:lnTo>
                    <a:pt x="1581957" y="774700"/>
                  </a:lnTo>
                  <a:lnTo>
                    <a:pt x="1607069" y="749300"/>
                  </a:lnTo>
                  <a:lnTo>
                    <a:pt x="1633359" y="736600"/>
                  </a:lnTo>
                  <a:lnTo>
                    <a:pt x="1660806" y="711200"/>
                  </a:lnTo>
                  <a:lnTo>
                    <a:pt x="1689390" y="698500"/>
                  </a:lnTo>
                  <a:lnTo>
                    <a:pt x="1719088" y="685800"/>
                  </a:lnTo>
                  <a:lnTo>
                    <a:pt x="1749879" y="660400"/>
                  </a:lnTo>
                  <a:lnTo>
                    <a:pt x="1781744" y="647700"/>
                  </a:lnTo>
                  <a:lnTo>
                    <a:pt x="1814660" y="622300"/>
                  </a:lnTo>
                  <a:lnTo>
                    <a:pt x="1848607" y="609600"/>
                  </a:lnTo>
                  <a:lnTo>
                    <a:pt x="1919507" y="584200"/>
                  </a:lnTo>
                  <a:lnTo>
                    <a:pt x="1956418" y="558800"/>
                  </a:lnTo>
                  <a:lnTo>
                    <a:pt x="2033059" y="533400"/>
                  </a:lnTo>
                  <a:lnTo>
                    <a:pt x="2154746" y="495300"/>
                  </a:lnTo>
                  <a:lnTo>
                    <a:pt x="2197018" y="469900"/>
                  </a:lnTo>
                  <a:lnTo>
                    <a:pt x="2374090" y="419100"/>
                  </a:lnTo>
                  <a:lnTo>
                    <a:pt x="2420248" y="406400"/>
                  </a:lnTo>
                  <a:lnTo>
                    <a:pt x="2467121" y="406400"/>
                  </a:lnTo>
                  <a:lnTo>
                    <a:pt x="2711459" y="342900"/>
                  </a:lnTo>
                  <a:lnTo>
                    <a:pt x="5030407" y="342900"/>
                  </a:lnTo>
                  <a:lnTo>
                    <a:pt x="5098812" y="317500"/>
                  </a:lnTo>
                  <a:lnTo>
                    <a:pt x="5170388" y="292100"/>
                  </a:lnTo>
                  <a:lnTo>
                    <a:pt x="5245226" y="266700"/>
                  </a:lnTo>
                  <a:lnTo>
                    <a:pt x="5323415" y="241300"/>
                  </a:lnTo>
                  <a:lnTo>
                    <a:pt x="5447180" y="203200"/>
                  </a:lnTo>
                  <a:lnTo>
                    <a:pt x="5578993" y="165100"/>
                  </a:lnTo>
                  <a:lnTo>
                    <a:pt x="5624771" y="152400"/>
                  </a:lnTo>
                  <a:lnTo>
                    <a:pt x="5671489" y="152400"/>
                  </a:lnTo>
                  <a:lnTo>
                    <a:pt x="5817390" y="114300"/>
                  </a:lnTo>
                  <a:lnTo>
                    <a:pt x="5919560" y="88900"/>
                  </a:lnTo>
                  <a:lnTo>
                    <a:pt x="5972150" y="88900"/>
                  </a:lnTo>
                  <a:lnTo>
                    <a:pt x="6080394" y="63500"/>
                  </a:lnTo>
                  <a:lnTo>
                    <a:pt x="6136072" y="63500"/>
                  </a:lnTo>
                  <a:lnTo>
                    <a:pt x="6250594" y="38100"/>
                  </a:lnTo>
                  <a:lnTo>
                    <a:pt x="7727276" y="38100"/>
                  </a:lnTo>
                  <a:lnTo>
                    <a:pt x="7791578" y="50800"/>
                  </a:lnTo>
                  <a:lnTo>
                    <a:pt x="7854706" y="50800"/>
                  </a:lnTo>
                  <a:lnTo>
                    <a:pt x="7977449" y="76200"/>
                  </a:lnTo>
                  <a:lnTo>
                    <a:pt x="8037069" y="76200"/>
                  </a:lnTo>
                  <a:lnTo>
                    <a:pt x="8152818" y="101600"/>
                  </a:lnTo>
                  <a:lnTo>
                    <a:pt x="8370418" y="152400"/>
                  </a:lnTo>
                  <a:lnTo>
                    <a:pt x="8521533" y="190500"/>
                  </a:lnTo>
                  <a:lnTo>
                    <a:pt x="8662363" y="228600"/>
                  </a:lnTo>
                  <a:lnTo>
                    <a:pt x="8750566" y="254000"/>
                  </a:lnTo>
                  <a:lnTo>
                    <a:pt x="8792971" y="279400"/>
                  </a:lnTo>
                  <a:lnTo>
                    <a:pt x="8874396" y="304800"/>
                  </a:lnTo>
                  <a:lnTo>
                    <a:pt x="8913422" y="330200"/>
                  </a:lnTo>
                  <a:lnTo>
                    <a:pt x="8951327" y="342900"/>
                  </a:lnTo>
                  <a:lnTo>
                    <a:pt x="8988113" y="355600"/>
                  </a:lnTo>
                  <a:lnTo>
                    <a:pt x="9023783" y="381000"/>
                  </a:lnTo>
                  <a:lnTo>
                    <a:pt x="9058338" y="393700"/>
                  </a:lnTo>
                  <a:lnTo>
                    <a:pt x="9091782" y="419100"/>
                  </a:lnTo>
                  <a:lnTo>
                    <a:pt x="9124116" y="431800"/>
                  </a:lnTo>
                  <a:lnTo>
                    <a:pt x="9155344" y="457200"/>
                  </a:lnTo>
                  <a:lnTo>
                    <a:pt x="9185467" y="469900"/>
                  </a:lnTo>
                  <a:lnTo>
                    <a:pt x="9214488" y="495300"/>
                  </a:lnTo>
                  <a:lnTo>
                    <a:pt x="9242410" y="520700"/>
                  </a:lnTo>
                  <a:lnTo>
                    <a:pt x="9269234" y="533400"/>
                  </a:lnTo>
                  <a:lnTo>
                    <a:pt x="9294964" y="558800"/>
                  </a:lnTo>
                  <a:lnTo>
                    <a:pt x="9319601" y="584200"/>
                  </a:lnTo>
                  <a:lnTo>
                    <a:pt x="9343148" y="609600"/>
                  </a:lnTo>
                  <a:lnTo>
                    <a:pt x="9365607" y="635000"/>
                  </a:lnTo>
                  <a:lnTo>
                    <a:pt x="9386982" y="647700"/>
                  </a:lnTo>
                  <a:lnTo>
                    <a:pt x="9786076" y="647700"/>
                  </a:lnTo>
                  <a:lnTo>
                    <a:pt x="9850241" y="660400"/>
                  </a:lnTo>
                  <a:lnTo>
                    <a:pt x="10038455" y="660400"/>
                  </a:lnTo>
                  <a:lnTo>
                    <a:pt x="10099727" y="673100"/>
                  </a:lnTo>
                  <a:lnTo>
                    <a:pt x="10160244" y="673100"/>
                  </a:lnTo>
                  <a:lnTo>
                    <a:pt x="10219996" y="685800"/>
                  </a:lnTo>
                  <a:lnTo>
                    <a:pt x="10278968" y="685800"/>
                  </a:lnTo>
                  <a:lnTo>
                    <a:pt x="10337150" y="698500"/>
                  </a:lnTo>
                  <a:lnTo>
                    <a:pt x="10394529" y="698500"/>
                  </a:lnTo>
                  <a:lnTo>
                    <a:pt x="10506827" y="723900"/>
                  </a:lnTo>
                  <a:lnTo>
                    <a:pt x="10561723" y="723900"/>
                  </a:lnTo>
                  <a:lnTo>
                    <a:pt x="10772657" y="774700"/>
                  </a:lnTo>
                  <a:lnTo>
                    <a:pt x="10823168" y="774700"/>
                  </a:lnTo>
                  <a:lnTo>
                    <a:pt x="10872764" y="787400"/>
                  </a:lnTo>
                  <a:lnTo>
                    <a:pt x="11015947" y="825500"/>
                  </a:lnTo>
                  <a:lnTo>
                    <a:pt x="11061765" y="850900"/>
                  </a:lnTo>
                  <a:lnTo>
                    <a:pt x="11193317" y="889000"/>
                  </a:lnTo>
                  <a:lnTo>
                    <a:pt x="11275977" y="914400"/>
                  </a:lnTo>
                  <a:lnTo>
                    <a:pt x="11315758" y="939800"/>
                  </a:lnTo>
                  <a:lnTo>
                    <a:pt x="11392159" y="965200"/>
                  </a:lnTo>
                  <a:lnTo>
                    <a:pt x="11428755" y="990600"/>
                  </a:lnTo>
                  <a:lnTo>
                    <a:pt x="11464265" y="1003300"/>
                  </a:lnTo>
                  <a:lnTo>
                    <a:pt x="11498677" y="1016000"/>
                  </a:lnTo>
                  <a:lnTo>
                    <a:pt x="11531978" y="1041400"/>
                  </a:lnTo>
                  <a:lnTo>
                    <a:pt x="11564155" y="1054100"/>
                  </a:lnTo>
                  <a:lnTo>
                    <a:pt x="11595198" y="1079500"/>
                  </a:lnTo>
                  <a:lnTo>
                    <a:pt x="11625092" y="1092200"/>
                  </a:lnTo>
                  <a:lnTo>
                    <a:pt x="11653827" y="1117600"/>
                  </a:lnTo>
                  <a:lnTo>
                    <a:pt x="11681389" y="1130300"/>
                  </a:lnTo>
                  <a:lnTo>
                    <a:pt x="11707767" y="1155700"/>
                  </a:lnTo>
                  <a:lnTo>
                    <a:pt x="11732947" y="1181100"/>
                  </a:lnTo>
                  <a:lnTo>
                    <a:pt x="11756919" y="1193800"/>
                  </a:lnTo>
                  <a:lnTo>
                    <a:pt x="11779669" y="1219200"/>
                  </a:lnTo>
                  <a:lnTo>
                    <a:pt x="11801185" y="1244600"/>
                  </a:lnTo>
                  <a:lnTo>
                    <a:pt x="11821455" y="1257300"/>
                  </a:lnTo>
                  <a:lnTo>
                    <a:pt x="11840467" y="1282700"/>
                  </a:lnTo>
                  <a:lnTo>
                    <a:pt x="11858208" y="1308100"/>
                  </a:lnTo>
                  <a:lnTo>
                    <a:pt x="11874666" y="1320800"/>
                  </a:lnTo>
                  <a:lnTo>
                    <a:pt x="11889829" y="1346200"/>
                  </a:lnTo>
                  <a:lnTo>
                    <a:pt x="11903684" y="1371600"/>
                  </a:lnTo>
                  <a:lnTo>
                    <a:pt x="11916219" y="1397000"/>
                  </a:lnTo>
                  <a:lnTo>
                    <a:pt x="11927421" y="1409700"/>
                  </a:lnTo>
                  <a:lnTo>
                    <a:pt x="11945781" y="1460500"/>
                  </a:lnTo>
                  <a:lnTo>
                    <a:pt x="11958664" y="1511300"/>
                  </a:lnTo>
                  <a:lnTo>
                    <a:pt x="11963020" y="1536700"/>
                  </a:lnTo>
                  <a:lnTo>
                    <a:pt x="11965971" y="1549400"/>
                  </a:lnTo>
                  <a:lnTo>
                    <a:pt x="11967504" y="1574800"/>
                  </a:lnTo>
                  <a:lnTo>
                    <a:pt x="11967606" y="1600200"/>
                  </a:lnTo>
                  <a:lnTo>
                    <a:pt x="11966264" y="1625600"/>
                  </a:lnTo>
                  <a:lnTo>
                    <a:pt x="11959204" y="1676400"/>
                  </a:lnTo>
                  <a:lnTo>
                    <a:pt x="11946223" y="1727200"/>
                  </a:lnTo>
                  <a:lnTo>
                    <a:pt x="11927225" y="1778000"/>
                  </a:lnTo>
                  <a:lnTo>
                    <a:pt x="11902110" y="1828800"/>
                  </a:lnTo>
                  <a:lnTo>
                    <a:pt x="11887228" y="1841500"/>
                  </a:lnTo>
                  <a:lnTo>
                    <a:pt x="11870780" y="1866900"/>
                  </a:lnTo>
                  <a:lnTo>
                    <a:pt x="11852754" y="1892300"/>
                  </a:lnTo>
                  <a:lnTo>
                    <a:pt x="11833137" y="1917700"/>
                  </a:lnTo>
                  <a:lnTo>
                    <a:pt x="11811917" y="1943100"/>
                  </a:lnTo>
                  <a:lnTo>
                    <a:pt x="11789082" y="1968500"/>
                  </a:lnTo>
                  <a:lnTo>
                    <a:pt x="11840207" y="1993900"/>
                  </a:lnTo>
                  <a:lnTo>
                    <a:pt x="11890113" y="2019300"/>
                  </a:lnTo>
                  <a:lnTo>
                    <a:pt x="11938652" y="2057400"/>
                  </a:lnTo>
                  <a:lnTo>
                    <a:pt x="11985675" y="2082800"/>
                  </a:lnTo>
                  <a:lnTo>
                    <a:pt x="12031034" y="2108200"/>
                  </a:lnTo>
                  <a:lnTo>
                    <a:pt x="12074581" y="2146300"/>
                  </a:lnTo>
                  <a:lnTo>
                    <a:pt x="12116168" y="2171700"/>
                  </a:lnTo>
                  <a:lnTo>
                    <a:pt x="12155646" y="2197100"/>
                  </a:lnTo>
                  <a:lnTo>
                    <a:pt x="12192867" y="2235200"/>
                  </a:lnTo>
                  <a:lnTo>
                    <a:pt x="12227682" y="2260600"/>
                  </a:lnTo>
                  <a:lnTo>
                    <a:pt x="12259944" y="2298700"/>
                  </a:lnTo>
                  <a:lnTo>
                    <a:pt x="12289504" y="2336800"/>
                  </a:lnTo>
                  <a:lnTo>
                    <a:pt x="12316214" y="2374900"/>
                  </a:lnTo>
                  <a:lnTo>
                    <a:pt x="12339925" y="2413000"/>
                  </a:lnTo>
                  <a:lnTo>
                    <a:pt x="12360490" y="2451100"/>
                  </a:lnTo>
                  <a:lnTo>
                    <a:pt x="12377759" y="2489200"/>
                  </a:lnTo>
                  <a:lnTo>
                    <a:pt x="12377759" y="2667000"/>
                  </a:lnTo>
                  <a:lnTo>
                    <a:pt x="12353802" y="2717800"/>
                  </a:lnTo>
                  <a:lnTo>
                    <a:pt x="12325622" y="2768600"/>
                  </a:lnTo>
                  <a:lnTo>
                    <a:pt x="12309955" y="2781300"/>
                  </a:lnTo>
                  <a:lnTo>
                    <a:pt x="12293240" y="2806700"/>
                  </a:lnTo>
                  <a:lnTo>
                    <a:pt x="12275479" y="2832100"/>
                  </a:lnTo>
                  <a:lnTo>
                    <a:pt x="12256676" y="2857500"/>
                  </a:lnTo>
                  <a:lnTo>
                    <a:pt x="12236832" y="2870200"/>
                  </a:lnTo>
                  <a:lnTo>
                    <a:pt x="12215950" y="2895600"/>
                  </a:lnTo>
                  <a:lnTo>
                    <a:pt x="12194034" y="2921000"/>
                  </a:lnTo>
                  <a:lnTo>
                    <a:pt x="12171084" y="2933700"/>
                  </a:lnTo>
                  <a:lnTo>
                    <a:pt x="12147105" y="2959100"/>
                  </a:lnTo>
                  <a:lnTo>
                    <a:pt x="12122098" y="2984500"/>
                  </a:lnTo>
                  <a:lnTo>
                    <a:pt x="12096066" y="2997200"/>
                  </a:lnTo>
                  <a:lnTo>
                    <a:pt x="12069011" y="3022600"/>
                  </a:lnTo>
                  <a:lnTo>
                    <a:pt x="12040937" y="3035300"/>
                  </a:lnTo>
                  <a:lnTo>
                    <a:pt x="12011845" y="3060700"/>
                  </a:lnTo>
                  <a:lnTo>
                    <a:pt x="11981739" y="3073400"/>
                  </a:lnTo>
                  <a:lnTo>
                    <a:pt x="11950620" y="3098800"/>
                  </a:lnTo>
                  <a:lnTo>
                    <a:pt x="11918492" y="3111500"/>
                  </a:lnTo>
                  <a:lnTo>
                    <a:pt x="11885357" y="3136900"/>
                  </a:lnTo>
                  <a:lnTo>
                    <a:pt x="11851217" y="3149600"/>
                  </a:lnTo>
                  <a:lnTo>
                    <a:pt x="11816075" y="3162300"/>
                  </a:lnTo>
                  <a:lnTo>
                    <a:pt x="11779934" y="3187700"/>
                  </a:lnTo>
                  <a:lnTo>
                    <a:pt x="11742796" y="3200400"/>
                  </a:lnTo>
                  <a:lnTo>
                    <a:pt x="11665539" y="3225800"/>
                  </a:lnTo>
                  <a:lnTo>
                    <a:pt x="11625426" y="3251200"/>
                  </a:lnTo>
                  <a:lnTo>
                    <a:pt x="11542242" y="3276600"/>
                  </a:lnTo>
                  <a:lnTo>
                    <a:pt x="11410112" y="3314700"/>
                  </a:lnTo>
                  <a:lnTo>
                    <a:pt x="11269217" y="3352800"/>
                  </a:lnTo>
                  <a:lnTo>
                    <a:pt x="11067843" y="3403600"/>
                  </a:lnTo>
                  <a:lnTo>
                    <a:pt x="11015104" y="3403600"/>
                  </a:lnTo>
                  <a:lnTo>
                    <a:pt x="10906767" y="3429000"/>
                  </a:lnTo>
                  <a:lnTo>
                    <a:pt x="10851175" y="3429000"/>
                  </a:lnTo>
                  <a:lnTo>
                    <a:pt x="10737156" y="3454400"/>
                  </a:lnTo>
                  <a:lnTo>
                    <a:pt x="10678735" y="3454400"/>
                  </a:lnTo>
                  <a:lnTo>
                    <a:pt x="10619375" y="3467100"/>
                  </a:lnTo>
                  <a:lnTo>
                    <a:pt x="10497853" y="3467100"/>
                  </a:lnTo>
                  <a:lnTo>
                    <a:pt x="10435695" y="3479800"/>
                  </a:lnTo>
                  <a:lnTo>
                    <a:pt x="9316727" y="3479800"/>
                  </a:lnTo>
                  <a:lnTo>
                    <a:pt x="9290383" y="3492500"/>
                  </a:lnTo>
                  <a:lnTo>
                    <a:pt x="9263257" y="3517900"/>
                  </a:lnTo>
                  <a:lnTo>
                    <a:pt x="9235345" y="3530600"/>
                  </a:lnTo>
                  <a:lnTo>
                    <a:pt x="9206643" y="3543300"/>
                  </a:lnTo>
                  <a:lnTo>
                    <a:pt x="9177146" y="3556000"/>
                  </a:lnTo>
                  <a:lnTo>
                    <a:pt x="9146852" y="3581400"/>
                  </a:lnTo>
                  <a:lnTo>
                    <a:pt x="9115755" y="3594100"/>
                  </a:lnTo>
                  <a:lnTo>
                    <a:pt x="9051138" y="3619500"/>
                  </a:lnTo>
                  <a:lnTo>
                    <a:pt x="9017610" y="3644900"/>
                  </a:lnTo>
                  <a:lnTo>
                    <a:pt x="8983264" y="3657600"/>
                  </a:lnTo>
                  <a:lnTo>
                    <a:pt x="8912101" y="3683000"/>
                  </a:lnTo>
                  <a:lnTo>
                    <a:pt x="8837615" y="3708400"/>
                  </a:lnTo>
                  <a:lnTo>
                    <a:pt x="8799117" y="3733800"/>
                  </a:lnTo>
                  <a:lnTo>
                    <a:pt x="8759776" y="3746500"/>
                  </a:lnTo>
                  <a:lnTo>
                    <a:pt x="5336719" y="3746500"/>
                  </a:lnTo>
                  <a:lnTo>
                    <a:pt x="5126563" y="3810000"/>
                  </a:lnTo>
                  <a:lnTo>
                    <a:pt x="5083444" y="3810000"/>
                  </a:lnTo>
                  <a:lnTo>
                    <a:pt x="4995823" y="3835400"/>
                  </a:lnTo>
                  <a:lnTo>
                    <a:pt x="4951249" y="3835400"/>
                  </a:lnTo>
                  <a:lnTo>
                    <a:pt x="4860390" y="3860800"/>
                  </a:lnTo>
                  <a:lnTo>
                    <a:pt x="4814032" y="3860800"/>
                  </a:lnTo>
                  <a:lnTo>
                    <a:pt x="4719275" y="3886200"/>
                  </a:lnTo>
                  <a:lnTo>
                    <a:pt x="4670803" y="3886200"/>
                  </a:lnTo>
                  <a:lnTo>
                    <a:pt x="4621554" y="3898900"/>
                  </a:lnTo>
                  <a:close/>
                </a:path>
                <a:path w="12378055" h="3987800">
                  <a:moveTo>
                    <a:pt x="4042259" y="254000"/>
                  </a:moveTo>
                  <a:lnTo>
                    <a:pt x="3693777" y="254000"/>
                  </a:lnTo>
                  <a:lnTo>
                    <a:pt x="3751460" y="241300"/>
                  </a:lnTo>
                  <a:lnTo>
                    <a:pt x="3983852" y="241300"/>
                  </a:lnTo>
                  <a:lnTo>
                    <a:pt x="4042259" y="254000"/>
                  </a:lnTo>
                  <a:close/>
                </a:path>
                <a:path w="12378055" h="3987800">
                  <a:moveTo>
                    <a:pt x="4335091" y="266700"/>
                  </a:moveTo>
                  <a:lnTo>
                    <a:pt x="3408899" y="266700"/>
                  </a:lnTo>
                  <a:lnTo>
                    <a:pt x="3465332" y="254000"/>
                  </a:lnTo>
                  <a:lnTo>
                    <a:pt x="4276488" y="254000"/>
                  </a:lnTo>
                  <a:lnTo>
                    <a:pt x="4335091" y="266700"/>
                  </a:lnTo>
                  <a:close/>
                </a:path>
                <a:path w="12378055" h="3987800">
                  <a:moveTo>
                    <a:pt x="4510669" y="279400"/>
                  </a:moveTo>
                  <a:lnTo>
                    <a:pt x="3241563" y="279400"/>
                  </a:lnTo>
                  <a:lnTo>
                    <a:pt x="3296993" y="266700"/>
                  </a:lnTo>
                  <a:lnTo>
                    <a:pt x="4452202" y="266700"/>
                  </a:lnTo>
                  <a:lnTo>
                    <a:pt x="4510669" y="279400"/>
                  </a:lnTo>
                  <a:close/>
                </a:path>
                <a:path w="12378055" h="3987800">
                  <a:moveTo>
                    <a:pt x="4627319" y="292100"/>
                  </a:moveTo>
                  <a:lnTo>
                    <a:pt x="3131854" y="292100"/>
                  </a:lnTo>
                  <a:lnTo>
                    <a:pt x="3186510" y="279400"/>
                  </a:lnTo>
                  <a:lnTo>
                    <a:pt x="4569048" y="279400"/>
                  </a:lnTo>
                  <a:lnTo>
                    <a:pt x="4627319" y="292100"/>
                  </a:lnTo>
                  <a:close/>
                </a:path>
                <a:path w="12378055" h="3987800">
                  <a:moveTo>
                    <a:pt x="4743452" y="304800"/>
                  </a:moveTo>
                  <a:lnTo>
                    <a:pt x="3023821" y="304800"/>
                  </a:lnTo>
                  <a:lnTo>
                    <a:pt x="3077618" y="292100"/>
                  </a:lnTo>
                  <a:lnTo>
                    <a:pt x="4685461" y="292100"/>
                  </a:lnTo>
                  <a:lnTo>
                    <a:pt x="4743452" y="304800"/>
                  </a:lnTo>
                  <a:close/>
                </a:path>
                <a:path w="12378055" h="3987800">
                  <a:moveTo>
                    <a:pt x="4973486" y="342900"/>
                  </a:moveTo>
                  <a:lnTo>
                    <a:pt x="2762173" y="342900"/>
                  </a:lnTo>
                  <a:lnTo>
                    <a:pt x="2865280" y="317500"/>
                  </a:lnTo>
                  <a:lnTo>
                    <a:pt x="2917631" y="317500"/>
                  </a:lnTo>
                  <a:lnTo>
                    <a:pt x="2970485" y="304800"/>
                  </a:lnTo>
                  <a:lnTo>
                    <a:pt x="4801270" y="304800"/>
                  </a:lnTo>
                  <a:lnTo>
                    <a:pt x="4973486" y="342900"/>
                  </a:lnTo>
                  <a:close/>
                </a:path>
                <a:path w="12378055" h="3987800">
                  <a:moveTo>
                    <a:pt x="10308598" y="3492500"/>
                  </a:moveTo>
                  <a:lnTo>
                    <a:pt x="9469229" y="3492500"/>
                  </a:lnTo>
                  <a:lnTo>
                    <a:pt x="9393423" y="3479800"/>
                  </a:lnTo>
                  <a:lnTo>
                    <a:pt x="10372609" y="3479800"/>
                  </a:lnTo>
                  <a:lnTo>
                    <a:pt x="10308598" y="3492500"/>
                  </a:lnTo>
                  <a:close/>
                </a:path>
                <a:path w="12378055" h="3987800">
                  <a:moveTo>
                    <a:pt x="7789806" y="3962400"/>
                  </a:moveTo>
                  <a:lnTo>
                    <a:pt x="6236943" y="3962400"/>
                  </a:lnTo>
                  <a:lnTo>
                    <a:pt x="6184553" y="3949700"/>
                  </a:lnTo>
                  <a:lnTo>
                    <a:pt x="6133127" y="3949700"/>
                  </a:lnTo>
                  <a:lnTo>
                    <a:pt x="6033042" y="3924300"/>
                  </a:lnTo>
                  <a:lnTo>
                    <a:pt x="5984320" y="3924300"/>
                  </a:lnTo>
                  <a:lnTo>
                    <a:pt x="5843063" y="3886200"/>
                  </a:lnTo>
                  <a:lnTo>
                    <a:pt x="5797510" y="3886200"/>
                  </a:lnTo>
                  <a:lnTo>
                    <a:pt x="5622129" y="3835400"/>
                  </a:lnTo>
                  <a:lnTo>
                    <a:pt x="5415939" y="3771900"/>
                  </a:lnTo>
                  <a:lnTo>
                    <a:pt x="5336719" y="3746500"/>
                  </a:lnTo>
                  <a:lnTo>
                    <a:pt x="8759776" y="3746500"/>
                  </a:lnTo>
                  <a:lnTo>
                    <a:pt x="8636657" y="3784600"/>
                  </a:lnTo>
                  <a:lnTo>
                    <a:pt x="8505810" y="3822700"/>
                  </a:lnTo>
                  <a:lnTo>
                    <a:pt x="8367126" y="3860800"/>
                  </a:lnTo>
                  <a:lnTo>
                    <a:pt x="8319137" y="3860800"/>
                  </a:lnTo>
                  <a:lnTo>
                    <a:pt x="8118274" y="3911600"/>
                  </a:lnTo>
                  <a:lnTo>
                    <a:pt x="8065810" y="3911600"/>
                  </a:lnTo>
                  <a:lnTo>
                    <a:pt x="7958158" y="3937000"/>
                  </a:lnTo>
                  <a:lnTo>
                    <a:pt x="7902961" y="3937000"/>
                  </a:lnTo>
                  <a:lnTo>
                    <a:pt x="7789806" y="3962400"/>
                  </a:lnTo>
                  <a:close/>
                </a:path>
                <a:path w="12378055" h="3987800">
                  <a:moveTo>
                    <a:pt x="4520576" y="3911600"/>
                  </a:moveTo>
                  <a:lnTo>
                    <a:pt x="3083405" y="3911600"/>
                  </a:lnTo>
                  <a:lnTo>
                    <a:pt x="3020735" y="3898900"/>
                  </a:lnTo>
                  <a:lnTo>
                    <a:pt x="4571490" y="3898900"/>
                  </a:lnTo>
                  <a:lnTo>
                    <a:pt x="4520576" y="3911600"/>
                  </a:lnTo>
                  <a:close/>
                </a:path>
                <a:path w="12378055" h="3987800">
                  <a:moveTo>
                    <a:pt x="4416048" y="3924300"/>
                  </a:moveTo>
                  <a:lnTo>
                    <a:pt x="3211452" y="3924300"/>
                  </a:lnTo>
                  <a:lnTo>
                    <a:pt x="3146982" y="3911600"/>
                  </a:lnTo>
                  <a:lnTo>
                    <a:pt x="4468774" y="3911600"/>
                  </a:lnTo>
                  <a:lnTo>
                    <a:pt x="4416048" y="3924300"/>
                  </a:lnTo>
                  <a:close/>
                </a:path>
                <a:path w="12378055" h="3987800">
                  <a:moveTo>
                    <a:pt x="4251959" y="3937000"/>
                  </a:moveTo>
                  <a:lnTo>
                    <a:pt x="3410105" y="3937000"/>
                  </a:lnTo>
                  <a:lnTo>
                    <a:pt x="3343026" y="3924300"/>
                  </a:lnTo>
                  <a:lnTo>
                    <a:pt x="4307677" y="3924300"/>
                  </a:lnTo>
                  <a:lnTo>
                    <a:pt x="4251959" y="3937000"/>
                  </a:lnTo>
                  <a:close/>
                </a:path>
                <a:path w="12378055" h="3987800">
                  <a:moveTo>
                    <a:pt x="3956579" y="3949700"/>
                  </a:moveTo>
                  <a:lnTo>
                    <a:pt x="3686755" y="3949700"/>
                  </a:lnTo>
                  <a:lnTo>
                    <a:pt x="3616367" y="3937000"/>
                  </a:lnTo>
                  <a:lnTo>
                    <a:pt x="4018016" y="3937000"/>
                  </a:lnTo>
                  <a:lnTo>
                    <a:pt x="3956579" y="3949700"/>
                  </a:lnTo>
                  <a:close/>
                </a:path>
                <a:path w="12378055" h="3987800">
                  <a:moveTo>
                    <a:pt x="7672942" y="3975100"/>
                  </a:moveTo>
                  <a:lnTo>
                    <a:pt x="6344737" y="3975100"/>
                  </a:lnTo>
                  <a:lnTo>
                    <a:pt x="6290327" y="3962400"/>
                  </a:lnTo>
                  <a:lnTo>
                    <a:pt x="7731839" y="3962400"/>
                  </a:lnTo>
                  <a:lnTo>
                    <a:pt x="7672942" y="3975100"/>
                  </a:lnTo>
                  <a:close/>
                </a:path>
                <a:path w="12378055" h="3987800">
                  <a:moveTo>
                    <a:pt x="7552336" y="3987800"/>
                  </a:moveTo>
                  <a:lnTo>
                    <a:pt x="6456759" y="3987800"/>
                  </a:lnTo>
                  <a:lnTo>
                    <a:pt x="6400204" y="3975100"/>
                  </a:lnTo>
                  <a:lnTo>
                    <a:pt x="7613108" y="3975100"/>
                  </a:lnTo>
                  <a:lnTo>
                    <a:pt x="7552336" y="3987800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6374" y="7210197"/>
              <a:ext cx="180975" cy="18097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879500" y="2627861"/>
            <a:ext cx="10000615" cy="6373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4000" spc="-10" dirty="0">
                <a:latin typeface="Palatino Linotype"/>
                <a:cs typeface="Palatino Linotype"/>
              </a:rPr>
              <a:t>Việc</a:t>
            </a:r>
            <a:r>
              <a:rPr sz="4000" spc="-135" dirty="0">
                <a:latin typeface="Palatino Linotype"/>
                <a:cs typeface="Palatino Linotype"/>
              </a:rPr>
              <a:t> </a:t>
            </a:r>
            <a:r>
              <a:rPr sz="4000" spc="-265" dirty="0">
                <a:latin typeface="Palatino Linotype"/>
                <a:cs typeface="Palatino Linotype"/>
              </a:rPr>
              <a:t>di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295" dirty="0">
                <a:latin typeface="Palatino Linotype"/>
                <a:cs typeface="Palatino Linotype"/>
              </a:rPr>
              <a:t>dời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305" dirty="0">
                <a:latin typeface="Palatino Linotype"/>
                <a:cs typeface="Palatino Linotype"/>
              </a:rPr>
              <a:t>người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355" dirty="0">
                <a:latin typeface="Palatino Linotype"/>
                <a:cs typeface="Palatino Linotype"/>
              </a:rPr>
              <a:t>dân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254" dirty="0">
                <a:latin typeface="Palatino Linotype"/>
                <a:cs typeface="Palatino Linotype"/>
              </a:rPr>
              <a:t>ra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210" dirty="0">
                <a:latin typeface="Palatino Linotype"/>
                <a:cs typeface="Palatino Linotype"/>
              </a:rPr>
              <a:t>khỏi</a:t>
            </a:r>
            <a:r>
              <a:rPr sz="4000" spc="-20" dirty="0">
                <a:latin typeface="Palatino Linotype"/>
                <a:cs typeface="Palatino Linotype"/>
              </a:rPr>
              <a:t> </a:t>
            </a:r>
            <a:r>
              <a:rPr sz="4000" spc="-350" dirty="0">
                <a:latin typeface="Palatino Linotype"/>
                <a:cs typeface="Palatino Linotype"/>
              </a:rPr>
              <a:t>khu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265" dirty="0">
                <a:latin typeface="Palatino Linotype"/>
                <a:cs typeface="Palatino Linotype"/>
              </a:rPr>
              <a:t>vực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285" dirty="0">
                <a:latin typeface="Palatino Linotype"/>
                <a:cs typeface="Palatino Linotype"/>
              </a:rPr>
              <a:t>gần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405" dirty="0">
                <a:latin typeface="Palatino Linotype"/>
                <a:cs typeface="Palatino Linotype"/>
              </a:rPr>
              <a:t>đám </a:t>
            </a:r>
            <a:r>
              <a:rPr sz="4000" spc="-204" dirty="0">
                <a:latin typeface="Palatino Linotype"/>
                <a:cs typeface="Palatino Linotype"/>
              </a:rPr>
              <a:t>cháy</a:t>
            </a:r>
            <a:r>
              <a:rPr sz="4000" spc="-30" dirty="0">
                <a:latin typeface="Palatino Linotype"/>
                <a:cs typeface="Palatino Linotype"/>
              </a:rPr>
              <a:t> </a:t>
            </a:r>
            <a:r>
              <a:rPr sz="4000" spc="-250" dirty="0">
                <a:latin typeface="Palatino Linotype"/>
                <a:cs typeface="Palatino Linotype"/>
              </a:rPr>
              <a:t>trong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275" dirty="0">
                <a:latin typeface="Palatino Linotype"/>
                <a:cs typeface="Palatino Linotype"/>
              </a:rPr>
              <a:t>khoảng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235" dirty="0">
                <a:latin typeface="Palatino Linotype"/>
                <a:cs typeface="Palatino Linotype"/>
              </a:rPr>
              <a:t>thời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220" dirty="0">
                <a:latin typeface="Palatino Linotype"/>
                <a:cs typeface="Palatino Linotype"/>
              </a:rPr>
              <a:t>gian</a:t>
            </a:r>
            <a:r>
              <a:rPr sz="4000" spc="-10" dirty="0">
                <a:latin typeface="Palatino Linotype"/>
                <a:cs typeface="Palatino Linotype"/>
              </a:rPr>
              <a:t> </a:t>
            </a:r>
            <a:r>
              <a:rPr sz="4000" spc="-260" dirty="0">
                <a:latin typeface="Palatino Linotype"/>
                <a:cs typeface="Palatino Linotype"/>
              </a:rPr>
              <a:t>dài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250" dirty="0">
                <a:latin typeface="Palatino Linotype"/>
                <a:cs typeface="Palatino Linotype"/>
              </a:rPr>
              <a:t>đối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215" dirty="0">
                <a:latin typeface="Palatino Linotype"/>
                <a:cs typeface="Palatino Linotype"/>
              </a:rPr>
              <a:t>với</a:t>
            </a:r>
            <a:r>
              <a:rPr sz="4000" spc="-10" dirty="0">
                <a:latin typeface="Palatino Linotype"/>
                <a:cs typeface="Palatino Linotype"/>
              </a:rPr>
              <a:t> </a:t>
            </a:r>
            <a:r>
              <a:rPr sz="4000" spc="-345" dirty="0">
                <a:latin typeface="Palatino Linotype"/>
                <a:cs typeface="Palatino Linotype"/>
              </a:rPr>
              <a:t>DN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285" dirty="0">
                <a:latin typeface="Palatino Linotype"/>
                <a:cs typeface="Palatino Linotype"/>
              </a:rPr>
              <a:t>cũng </a:t>
            </a:r>
            <a:r>
              <a:rPr sz="4000" spc="-55" dirty="0">
                <a:latin typeface="Palatino Linotype"/>
                <a:cs typeface="Palatino Linotype"/>
              </a:rPr>
              <a:t>là</a:t>
            </a:r>
            <a:r>
              <a:rPr sz="4000" spc="-130" dirty="0">
                <a:latin typeface="Palatino Linotype"/>
                <a:cs typeface="Palatino Linotype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1</a:t>
            </a:r>
            <a:r>
              <a:rPr sz="4000" spc="-25" dirty="0">
                <a:latin typeface="Palatino Linotype"/>
                <a:cs typeface="Palatino Linotype"/>
              </a:rPr>
              <a:t> </a:t>
            </a:r>
            <a:r>
              <a:rPr sz="4000" spc="-280" dirty="0">
                <a:latin typeface="Palatino Linotype"/>
                <a:cs typeface="Palatino Linotype"/>
              </a:rPr>
              <a:t>điều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270" dirty="0">
                <a:latin typeface="Palatino Linotype"/>
                <a:cs typeface="Palatino Linotype"/>
              </a:rPr>
              <a:t>khó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300" dirty="0">
                <a:latin typeface="Palatino Linotype"/>
                <a:cs typeface="Palatino Linotype"/>
              </a:rPr>
              <a:t>khăn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215" dirty="0">
                <a:latin typeface="Palatino Linotype"/>
                <a:cs typeface="Palatino Linotype"/>
              </a:rPr>
              <a:t>khi</a:t>
            </a:r>
            <a:r>
              <a:rPr sz="4000" spc="-20" dirty="0">
                <a:latin typeface="Palatino Linotype"/>
                <a:cs typeface="Palatino Linotype"/>
              </a:rPr>
              <a:t> </a:t>
            </a:r>
            <a:r>
              <a:rPr sz="4000" spc="-275" dirty="0">
                <a:latin typeface="Palatino Linotype"/>
                <a:cs typeface="Palatino Linotype"/>
              </a:rPr>
              <a:t>nhiều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305" dirty="0">
                <a:latin typeface="Palatino Linotype"/>
                <a:cs typeface="Palatino Linotype"/>
              </a:rPr>
              <a:t>người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355" dirty="0">
                <a:latin typeface="Palatino Linotype"/>
                <a:cs typeface="Palatino Linotype"/>
              </a:rPr>
              <a:t>dân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320" dirty="0">
                <a:latin typeface="Palatino Linotype"/>
                <a:cs typeface="Palatino Linotype"/>
              </a:rPr>
              <a:t>vẫn </a:t>
            </a:r>
            <a:r>
              <a:rPr sz="4000" spc="-285" dirty="0">
                <a:latin typeface="Palatino Linotype"/>
                <a:cs typeface="Palatino Linotype"/>
              </a:rPr>
              <a:t>không</a:t>
            </a:r>
            <a:r>
              <a:rPr sz="4000" spc="5" dirty="0">
                <a:latin typeface="Palatino Linotype"/>
                <a:cs typeface="Palatino Linotype"/>
              </a:rPr>
              <a:t> </a:t>
            </a:r>
            <a:r>
              <a:rPr sz="4000" spc="-365" dirty="0">
                <a:latin typeface="Palatino Linotype"/>
                <a:cs typeface="Palatino Linotype"/>
              </a:rPr>
              <a:t>hợp</a:t>
            </a:r>
            <a:r>
              <a:rPr sz="4000" spc="10" dirty="0">
                <a:latin typeface="Palatino Linotype"/>
                <a:cs typeface="Palatino Linotype"/>
              </a:rPr>
              <a:t> </a:t>
            </a:r>
            <a:r>
              <a:rPr sz="4000" spc="-20" dirty="0">
                <a:latin typeface="Palatino Linotype"/>
                <a:cs typeface="Palatino Linotype"/>
              </a:rPr>
              <a:t>tác.</a:t>
            </a:r>
            <a:endParaRPr sz="4000" dirty="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5300" dirty="0">
              <a:latin typeface="Palatino Linotype"/>
              <a:cs typeface="Palatino Linotype"/>
            </a:endParaRPr>
          </a:p>
          <a:p>
            <a:pPr marL="12700" marR="62230">
              <a:lnSpc>
                <a:spcPct val="115599"/>
              </a:lnSpc>
              <a:spcBef>
                <a:spcPts val="3979"/>
              </a:spcBef>
            </a:pPr>
            <a:r>
              <a:rPr sz="4000" spc="-210" dirty="0">
                <a:latin typeface="Palatino Linotype"/>
                <a:cs typeface="Palatino Linotype"/>
              </a:rPr>
              <a:t>Trong</a:t>
            </a:r>
            <a:r>
              <a:rPr sz="4000" spc="-40" dirty="0">
                <a:latin typeface="Palatino Linotype"/>
                <a:cs typeface="Palatino Linotype"/>
              </a:rPr>
              <a:t> </a:t>
            </a:r>
            <a:r>
              <a:rPr sz="4000" spc="-315" dirty="0">
                <a:latin typeface="Palatino Linotype"/>
                <a:cs typeface="Palatino Linotype"/>
              </a:rPr>
              <a:t>quá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250" dirty="0">
                <a:latin typeface="Palatino Linotype"/>
                <a:cs typeface="Palatino Linotype"/>
              </a:rPr>
              <a:t>trình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335" dirty="0">
                <a:latin typeface="Palatino Linotype"/>
                <a:cs typeface="Palatino Linotype"/>
              </a:rPr>
              <a:t>đo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254" dirty="0">
                <a:latin typeface="Palatino Linotype"/>
                <a:cs typeface="Palatino Linotype"/>
              </a:rPr>
              <a:t>lường,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195" dirty="0">
                <a:latin typeface="Palatino Linotype"/>
                <a:cs typeface="Palatino Linotype"/>
              </a:rPr>
              <a:t>công</a:t>
            </a:r>
            <a:r>
              <a:rPr sz="4000" spc="-55" dirty="0">
                <a:latin typeface="Palatino Linotype"/>
                <a:cs typeface="Palatino Linotype"/>
              </a:rPr>
              <a:t> </a:t>
            </a:r>
            <a:r>
              <a:rPr sz="4000" spc="-105" dirty="0">
                <a:latin typeface="Palatino Linotype"/>
                <a:cs typeface="Palatino Linotype"/>
              </a:rPr>
              <a:t>tác</a:t>
            </a:r>
            <a:r>
              <a:rPr sz="4000" spc="-25" dirty="0">
                <a:latin typeface="Palatino Linotype"/>
                <a:cs typeface="Palatino Linotype"/>
              </a:rPr>
              <a:t> </a:t>
            </a:r>
            <a:r>
              <a:rPr sz="4000" spc="-220" dirty="0">
                <a:latin typeface="Palatino Linotype"/>
                <a:cs typeface="Palatino Linotype"/>
              </a:rPr>
              <a:t>kiểm</a:t>
            </a:r>
            <a:r>
              <a:rPr sz="4000" spc="-20" dirty="0">
                <a:latin typeface="Palatino Linotype"/>
                <a:cs typeface="Palatino Linotype"/>
              </a:rPr>
              <a:t> </a:t>
            </a:r>
            <a:r>
              <a:rPr sz="4000" spc="-25" dirty="0">
                <a:latin typeface="Palatino Linotype"/>
                <a:cs typeface="Palatino Linotype"/>
              </a:rPr>
              <a:t>tra </a:t>
            </a:r>
            <a:r>
              <a:rPr sz="4000" spc="-254" dirty="0">
                <a:latin typeface="Palatino Linotype"/>
                <a:cs typeface="Palatino Linotype"/>
              </a:rPr>
              <a:t>nghiên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320" dirty="0">
                <a:latin typeface="Palatino Linotype"/>
                <a:cs typeface="Palatino Linotype"/>
              </a:rPr>
              <a:t>cứu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305" dirty="0">
                <a:latin typeface="Palatino Linotype"/>
                <a:cs typeface="Palatino Linotype"/>
              </a:rPr>
              <a:t>lượng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310" dirty="0">
                <a:latin typeface="Palatino Linotype"/>
                <a:cs typeface="Palatino Linotype"/>
              </a:rPr>
              <a:t>thủy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245" dirty="0">
                <a:latin typeface="Palatino Linotype"/>
                <a:cs typeface="Palatino Linotype"/>
              </a:rPr>
              <a:t>ngân,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270" dirty="0">
                <a:latin typeface="Palatino Linotype"/>
                <a:cs typeface="Palatino Linotype"/>
              </a:rPr>
              <a:t>hóa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190" dirty="0">
                <a:latin typeface="Palatino Linotype"/>
                <a:cs typeface="Palatino Linotype"/>
              </a:rPr>
              <a:t>chất</a:t>
            </a:r>
            <a:r>
              <a:rPr sz="4000" spc="-60" dirty="0">
                <a:latin typeface="Palatino Linotype"/>
                <a:cs typeface="Palatino Linotype"/>
              </a:rPr>
              <a:t> </a:t>
            </a:r>
            <a:r>
              <a:rPr sz="4000" spc="-45" dirty="0">
                <a:latin typeface="Palatino Linotype"/>
                <a:cs typeface="Palatino Linotype"/>
              </a:rPr>
              <a:t>bị</a:t>
            </a:r>
            <a:r>
              <a:rPr sz="4000" spc="-100" dirty="0">
                <a:latin typeface="Palatino Linotype"/>
                <a:cs typeface="Palatino Linotype"/>
              </a:rPr>
              <a:t> </a:t>
            </a:r>
            <a:r>
              <a:rPr sz="4000" spc="-305" dirty="0">
                <a:latin typeface="Palatino Linotype"/>
                <a:cs typeface="Palatino Linotype"/>
              </a:rPr>
              <a:t>phát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290" dirty="0">
                <a:latin typeface="Palatino Linotype"/>
                <a:cs typeface="Palatino Linotype"/>
              </a:rPr>
              <a:t>tán </a:t>
            </a:r>
            <a:r>
              <a:rPr sz="4000" dirty="0" err="1">
                <a:latin typeface="Palatino Linotype"/>
                <a:cs typeface="Palatino Linotype"/>
              </a:rPr>
              <a:t>có</a:t>
            </a:r>
            <a:r>
              <a:rPr sz="4000" spc="-210" dirty="0">
                <a:latin typeface="Palatino Linotype"/>
                <a:cs typeface="Palatino Linotype"/>
              </a:rPr>
              <a:t> </a:t>
            </a:r>
            <a:r>
              <a:rPr sz="4000" spc="-235" dirty="0" err="1">
                <a:latin typeface="Palatino Linotype"/>
                <a:cs typeface="Palatino Linotype"/>
              </a:rPr>
              <a:t>th</a:t>
            </a:r>
            <a:r>
              <a:rPr lang="en-US" sz="4000" spc="-235" dirty="0" err="1">
                <a:latin typeface="Palatino Linotype"/>
                <a:cs typeface="Palatino Linotype"/>
              </a:rPr>
              <a:t>ể</a:t>
            </a:r>
            <a:r>
              <a:rPr sz="4000" spc="-15" dirty="0">
                <a:latin typeface="Palatino Linotype"/>
                <a:cs typeface="Palatino Linotype"/>
              </a:rPr>
              <a:t> </a:t>
            </a:r>
            <a:r>
              <a:rPr sz="4000" spc="-175" dirty="0">
                <a:latin typeface="Palatino Linotype"/>
                <a:cs typeface="Palatino Linotype"/>
              </a:rPr>
              <a:t>xảy</a:t>
            </a:r>
            <a:r>
              <a:rPr sz="4000" spc="-75" dirty="0">
                <a:latin typeface="Palatino Linotype"/>
                <a:cs typeface="Palatino Linotype"/>
              </a:rPr>
              <a:t> </a:t>
            </a:r>
            <a:r>
              <a:rPr sz="4000" spc="-254" dirty="0">
                <a:latin typeface="Palatino Linotype"/>
                <a:cs typeface="Palatino Linotype"/>
              </a:rPr>
              <a:t>ra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114" dirty="0">
                <a:latin typeface="Palatino Linotype"/>
                <a:cs typeface="Palatino Linotype"/>
              </a:rPr>
              <a:t>sai</a:t>
            </a:r>
            <a:r>
              <a:rPr sz="4000" spc="-75" dirty="0">
                <a:latin typeface="Palatino Linotype"/>
                <a:cs typeface="Palatino Linotype"/>
              </a:rPr>
              <a:t> </a:t>
            </a:r>
            <a:r>
              <a:rPr sz="4000" spc="-20" dirty="0">
                <a:latin typeface="Palatino Linotype"/>
                <a:cs typeface="Palatino Linotype"/>
              </a:rPr>
              <a:t>sót.</a:t>
            </a:r>
            <a:endParaRPr sz="40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0101" y="2826581"/>
            <a:ext cx="5787735" cy="592273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355492"/>
            <a:ext cx="12472035" cy="3848100"/>
          </a:xfrm>
          <a:custGeom>
            <a:avLst/>
            <a:gdLst/>
            <a:ahLst/>
            <a:cxnLst/>
            <a:rect l="l" t="t" r="r" b="b"/>
            <a:pathLst>
              <a:path w="12472035" h="3848100">
                <a:moveTo>
                  <a:pt x="7530162" y="12699"/>
                </a:moveTo>
                <a:lnTo>
                  <a:pt x="6485882" y="12699"/>
                </a:lnTo>
                <a:lnTo>
                  <a:pt x="6549028" y="0"/>
                </a:lnTo>
                <a:lnTo>
                  <a:pt x="7460936" y="0"/>
                </a:lnTo>
                <a:lnTo>
                  <a:pt x="7530162" y="12699"/>
                </a:lnTo>
                <a:close/>
              </a:path>
              <a:path w="12472035" h="3848100">
                <a:moveTo>
                  <a:pt x="7665134" y="25399"/>
                </a:moveTo>
                <a:lnTo>
                  <a:pt x="6302918" y="25399"/>
                </a:lnTo>
                <a:lnTo>
                  <a:pt x="6362838" y="12699"/>
                </a:lnTo>
                <a:lnTo>
                  <a:pt x="7598227" y="12699"/>
                </a:lnTo>
                <a:lnTo>
                  <a:pt x="7665134" y="25399"/>
                </a:lnTo>
                <a:close/>
              </a:path>
              <a:path w="12472035" h="3848100">
                <a:moveTo>
                  <a:pt x="7795481" y="38099"/>
                </a:moveTo>
                <a:lnTo>
                  <a:pt x="6186230" y="38099"/>
                </a:lnTo>
                <a:lnTo>
                  <a:pt x="6244052" y="25399"/>
                </a:lnTo>
                <a:lnTo>
                  <a:pt x="7730884" y="25399"/>
                </a:lnTo>
                <a:lnTo>
                  <a:pt x="7795481" y="38099"/>
                </a:lnTo>
                <a:close/>
              </a:path>
              <a:path w="12472035" h="3848100">
                <a:moveTo>
                  <a:pt x="7982372" y="63499"/>
                </a:moveTo>
                <a:lnTo>
                  <a:pt x="6018919" y="63499"/>
                </a:lnTo>
                <a:lnTo>
                  <a:pt x="6129441" y="38099"/>
                </a:lnTo>
                <a:lnTo>
                  <a:pt x="7858927" y="38099"/>
                </a:lnTo>
                <a:lnTo>
                  <a:pt x="7982372" y="63499"/>
                </a:lnTo>
                <a:close/>
              </a:path>
              <a:path w="12472035" h="3848100">
                <a:moveTo>
                  <a:pt x="8215547" y="101599"/>
                </a:moveTo>
                <a:lnTo>
                  <a:pt x="5809804" y="101599"/>
                </a:lnTo>
                <a:lnTo>
                  <a:pt x="5965165" y="63499"/>
                </a:lnTo>
                <a:lnTo>
                  <a:pt x="8042377" y="63499"/>
                </a:lnTo>
                <a:lnTo>
                  <a:pt x="8215547" y="101599"/>
                </a:lnTo>
                <a:close/>
              </a:path>
              <a:path w="12472035" h="3848100">
                <a:moveTo>
                  <a:pt x="9005667" y="330199"/>
                </a:moveTo>
                <a:lnTo>
                  <a:pt x="4980715" y="330199"/>
                </a:lnTo>
                <a:lnTo>
                  <a:pt x="5048788" y="304799"/>
                </a:lnTo>
                <a:lnTo>
                  <a:pt x="5119933" y="279399"/>
                </a:lnTo>
                <a:lnTo>
                  <a:pt x="5194232" y="253999"/>
                </a:lnTo>
                <a:lnTo>
                  <a:pt x="5271771" y="228599"/>
                </a:lnTo>
                <a:lnTo>
                  <a:pt x="5394341" y="190499"/>
                </a:lnTo>
                <a:lnTo>
                  <a:pt x="5480352" y="165099"/>
                </a:lnTo>
                <a:lnTo>
                  <a:pt x="5524679" y="165099"/>
                </a:lnTo>
                <a:lnTo>
                  <a:pt x="5663071" y="126999"/>
                </a:lnTo>
                <a:lnTo>
                  <a:pt x="5759949" y="101599"/>
                </a:lnTo>
                <a:lnTo>
                  <a:pt x="8270997" y="101599"/>
                </a:lnTo>
                <a:lnTo>
                  <a:pt x="8430557" y="139699"/>
                </a:lnTo>
                <a:lnTo>
                  <a:pt x="8579982" y="177799"/>
                </a:lnTo>
                <a:lnTo>
                  <a:pt x="8719334" y="215899"/>
                </a:lnTo>
                <a:lnTo>
                  <a:pt x="8806670" y="241299"/>
                </a:lnTo>
                <a:lnTo>
                  <a:pt x="8848676" y="266699"/>
                </a:lnTo>
                <a:lnTo>
                  <a:pt x="8889576" y="279399"/>
                </a:lnTo>
                <a:lnTo>
                  <a:pt x="8968070" y="304799"/>
                </a:lnTo>
                <a:lnTo>
                  <a:pt x="9005667" y="330199"/>
                </a:lnTo>
                <a:close/>
              </a:path>
              <a:path w="12472035" h="3848100">
                <a:moveTo>
                  <a:pt x="4158477" y="241299"/>
                </a:moveTo>
                <a:lnTo>
                  <a:pt x="3453839" y="241299"/>
                </a:lnTo>
                <a:lnTo>
                  <a:pt x="3511597" y="228599"/>
                </a:lnTo>
                <a:lnTo>
                  <a:pt x="4099179" y="228599"/>
                </a:lnTo>
                <a:lnTo>
                  <a:pt x="4158477" y="241299"/>
                </a:lnTo>
                <a:close/>
              </a:path>
              <a:path w="12472035" h="3848100">
                <a:moveTo>
                  <a:pt x="4395611" y="253999"/>
                </a:moveTo>
                <a:lnTo>
                  <a:pt x="3225668" y="253999"/>
                </a:lnTo>
                <a:lnTo>
                  <a:pt x="3282239" y="241299"/>
                </a:lnTo>
                <a:lnTo>
                  <a:pt x="4336379" y="241299"/>
                </a:lnTo>
                <a:lnTo>
                  <a:pt x="4395611" y="253999"/>
                </a:lnTo>
                <a:close/>
              </a:path>
              <a:path w="12472035" h="3848100">
                <a:moveTo>
                  <a:pt x="4513850" y="266699"/>
                </a:moveTo>
                <a:lnTo>
                  <a:pt x="3058128" y="266699"/>
                </a:lnTo>
                <a:lnTo>
                  <a:pt x="3113591" y="253999"/>
                </a:lnTo>
                <a:lnTo>
                  <a:pt x="4454775" y="253999"/>
                </a:lnTo>
                <a:lnTo>
                  <a:pt x="4513850" y="266699"/>
                </a:lnTo>
                <a:close/>
              </a:path>
              <a:path w="12472035" h="3848100">
                <a:moveTo>
                  <a:pt x="4631646" y="279399"/>
                </a:moveTo>
                <a:lnTo>
                  <a:pt x="2948458" y="279399"/>
                </a:lnTo>
                <a:lnTo>
                  <a:pt x="3003077" y="266699"/>
                </a:lnTo>
                <a:lnTo>
                  <a:pt x="4572814" y="266699"/>
                </a:lnTo>
                <a:lnTo>
                  <a:pt x="4631646" y="279399"/>
                </a:lnTo>
                <a:close/>
              </a:path>
              <a:path w="12472035" h="3848100">
                <a:moveTo>
                  <a:pt x="4748834" y="292099"/>
                </a:moveTo>
                <a:lnTo>
                  <a:pt x="2840600" y="292099"/>
                </a:lnTo>
                <a:lnTo>
                  <a:pt x="2894292" y="279399"/>
                </a:lnTo>
                <a:lnTo>
                  <a:pt x="4690327" y="279399"/>
                </a:lnTo>
                <a:lnTo>
                  <a:pt x="4748834" y="292099"/>
                </a:lnTo>
                <a:close/>
              </a:path>
              <a:path w="12472035" h="3848100">
                <a:moveTo>
                  <a:pt x="4731408" y="3721099"/>
                </a:moveTo>
                <a:lnTo>
                  <a:pt x="2692127" y="3721099"/>
                </a:lnTo>
                <a:lnTo>
                  <a:pt x="2575829" y="3695699"/>
                </a:lnTo>
                <a:lnTo>
                  <a:pt x="2519142" y="3695699"/>
                </a:lnTo>
                <a:lnTo>
                  <a:pt x="2302415" y="3644899"/>
                </a:lnTo>
                <a:lnTo>
                  <a:pt x="2150723" y="3606799"/>
                </a:lnTo>
                <a:lnTo>
                  <a:pt x="2008689" y="3568699"/>
                </a:lnTo>
                <a:lnTo>
                  <a:pt x="1963546" y="3543299"/>
                </a:lnTo>
                <a:lnTo>
                  <a:pt x="1876632" y="3517899"/>
                </a:lnTo>
                <a:lnTo>
                  <a:pt x="1834885" y="3505199"/>
                </a:lnTo>
                <a:lnTo>
                  <a:pt x="1794294" y="3479799"/>
                </a:lnTo>
                <a:lnTo>
                  <a:pt x="1716626" y="3454399"/>
                </a:lnTo>
                <a:lnTo>
                  <a:pt x="1679573" y="3428999"/>
                </a:lnTo>
                <a:lnTo>
                  <a:pt x="1643723" y="3416299"/>
                </a:lnTo>
                <a:lnTo>
                  <a:pt x="1609087" y="3390899"/>
                </a:lnTo>
                <a:lnTo>
                  <a:pt x="1575679" y="3378199"/>
                </a:lnTo>
                <a:lnTo>
                  <a:pt x="1543509" y="3352799"/>
                </a:lnTo>
                <a:lnTo>
                  <a:pt x="1512589" y="3340099"/>
                </a:lnTo>
                <a:lnTo>
                  <a:pt x="1482931" y="3314699"/>
                </a:lnTo>
                <a:lnTo>
                  <a:pt x="1454547" y="3289299"/>
                </a:lnTo>
                <a:lnTo>
                  <a:pt x="1427449" y="3276599"/>
                </a:lnTo>
                <a:lnTo>
                  <a:pt x="1401649" y="3251199"/>
                </a:lnTo>
                <a:lnTo>
                  <a:pt x="1377157" y="3225799"/>
                </a:lnTo>
                <a:lnTo>
                  <a:pt x="1353987" y="3213099"/>
                </a:lnTo>
                <a:lnTo>
                  <a:pt x="1332150" y="3187699"/>
                </a:lnTo>
                <a:lnTo>
                  <a:pt x="1311658" y="3162299"/>
                </a:lnTo>
                <a:lnTo>
                  <a:pt x="1292522" y="3136899"/>
                </a:lnTo>
                <a:lnTo>
                  <a:pt x="1274755" y="3124199"/>
                </a:lnTo>
                <a:lnTo>
                  <a:pt x="1243373" y="3073399"/>
                </a:lnTo>
                <a:lnTo>
                  <a:pt x="1217606" y="3022599"/>
                </a:lnTo>
                <a:lnTo>
                  <a:pt x="1197549" y="2971799"/>
                </a:lnTo>
                <a:lnTo>
                  <a:pt x="1183297" y="2920999"/>
                </a:lnTo>
                <a:lnTo>
                  <a:pt x="1174944" y="2870199"/>
                </a:lnTo>
                <a:lnTo>
                  <a:pt x="1173009" y="2844799"/>
                </a:lnTo>
                <a:lnTo>
                  <a:pt x="1103274" y="2844799"/>
                </a:lnTo>
                <a:lnTo>
                  <a:pt x="771275" y="2781299"/>
                </a:lnTo>
                <a:lnTo>
                  <a:pt x="708305" y="2781299"/>
                </a:lnTo>
                <a:lnTo>
                  <a:pt x="468308" y="2730499"/>
                </a:lnTo>
                <a:lnTo>
                  <a:pt x="411348" y="2705099"/>
                </a:lnTo>
                <a:lnTo>
                  <a:pt x="247977" y="2666999"/>
                </a:lnTo>
                <a:lnTo>
                  <a:pt x="196069" y="2654299"/>
                </a:lnTo>
                <a:lnTo>
                  <a:pt x="145457" y="2628899"/>
                </a:lnTo>
                <a:lnTo>
                  <a:pt x="48179" y="2603499"/>
                </a:lnTo>
                <a:lnTo>
                  <a:pt x="1540" y="2590799"/>
                </a:lnTo>
                <a:lnTo>
                  <a:pt x="0" y="2590799"/>
                </a:lnTo>
                <a:lnTo>
                  <a:pt x="0" y="1396999"/>
                </a:lnTo>
                <a:lnTo>
                  <a:pt x="29989" y="1384299"/>
                </a:lnTo>
                <a:lnTo>
                  <a:pt x="76517" y="1358899"/>
                </a:lnTo>
                <a:lnTo>
                  <a:pt x="173698" y="1333499"/>
                </a:lnTo>
                <a:lnTo>
                  <a:pt x="224349" y="1308099"/>
                </a:lnTo>
                <a:lnTo>
                  <a:pt x="384538" y="1269999"/>
                </a:lnTo>
                <a:lnTo>
                  <a:pt x="557061" y="1231899"/>
                </a:lnTo>
                <a:lnTo>
                  <a:pt x="806240" y="1181099"/>
                </a:lnTo>
                <a:lnTo>
                  <a:pt x="871949" y="1181099"/>
                </a:lnTo>
                <a:lnTo>
                  <a:pt x="1077255" y="1142999"/>
                </a:lnTo>
                <a:lnTo>
                  <a:pt x="1148414" y="1142999"/>
                </a:lnTo>
                <a:lnTo>
                  <a:pt x="1220934" y="1130299"/>
                </a:lnTo>
                <a:lnTo>
                  <a:pt x="1219630" y="1104899"/>
                </a:lnTo>
                <a:lnTo>
                  <a:pt x="1219906" y="1092199"/>
                </a:lnTo>
                <a:lnTo>
                  <a:pt x="1221741" y="1066799"/>
                </a:lnTo>
                <a:lnTo>
                  <a:pt x="1225116" y="1041399"/>
                </a:lnTo>
                <a:lnTo>
                  <a:pt x="1230008" y="1015999"/>
                </a:lnTo>
                <a:lnTo>
                  <a:pt x="1236397" y="1003299"/>
                </a:lnTo>
                <a:lnTo>
                  <a:pt x="1244262" y="977899"/>
                </a:lnTo>
                <a:lnTo>
                  <a:pt x="1253582" y="952499"/>
                </a:lnTo>
                <a:lnTo>
                  <a:pt x="1264337" y="939799"/>
                </a:lnTo>
                <a:lnTo>
                  <a:pt x="1276505" y="914399"/>
                </a:lnTo>
                <a:lnTo>
                  <a:pt x="1290065" y="888999"/>
                </a:lnTo>
                <a:lnTo>
                  <a:pt x="1304997" y="876299"/>
                </a:lnTo>
                <a:lnTo>
                  <a:pt x="1321280" y="850899"/>
                </a:lnTo>
                <a:lnTo>
                  <a:pt x="1338893" y="838199"/>
                </a:lnTo>
                <a:lnTo>
                  <a:pt x="1357815" y="812799"/>
                </a:lnTo>
                <a:lnTo>
                  <a:pt x="1378025" y="800099"/>
                </a:lnTo>
                <a:lnTo>
                  <a:pt x="1399502" y="774699"/>
                </a:lnTo>
                <a:lnTo>
                  <a:pt x="1422226" y="761999"/>
                </a:lnTo>
                <a:lnTo>
                  <a:pt x="1446175" y="736599"/>
                </a:lnTo>
                <a:lnTo>
                  <a:pt x="1471329" y="723899"/>
                </a:lnTo>
                <a:lnTo>
                  <a:pt x="1497667" y="698499"/>
                </a:lnTo>
                <a:lnTo>
                  <a:pt x="1525168" y="685799"/>
                </a:lnTo>
                <a:lnTo>
                  <a:pt x="1553810" y="673099"/>
                </a:lnTo>
                <a:lnTo>
                  <a:pt x="1583574" y="647699"/>
                </a:lnTo>
                <a:lnTo>
                  <a:pt x="1614438" y="634999"/>
                </a:lnTo>
                <a:lnTo>
                  <a:pt x="1646382" y="622299"/>
                </a:lnTo>
                <a:lnTo>
                  <a:pt x="1679384" y="596899"/>
                </a:lnTo>
                <a:lnTo>
                  <a:pt x="1713424" y="584199"/>
                </a:lnTo>
                <a:lnTo>
                  <a:pt x="1748480" y="571499"/>
                </a:lnTo>
                <a:lnTo>
                  <a:pt x="1784533" y="558799"/>
                </a:lnTo>
                <a:lnTo>
                  <a:pt x="1821560" y="533399"/>
                </a:lnTo>
                <a:lnTo>
                  <a:pt x="1898457" y="507999"/>
                </a:lnTo>
                <a:lnTo>
                  <a:pt x="2020593" y="469899"/>
                </a:lnTo>
                <a:lnTo>
                  <a:pt x="2150377" y="431799"/>
                </a:lnTo>
                <a:lnTo>
                  <a:pt x="2334345" y="380999"/>
                </a:lnTo>
                <a:lnTo>
                  <a:pt x="2430635" y="355599"/>
                </a:lnTo>
                <a:lnTo>
                  <a:pt x="2479783" y="355599"/>
                </a:lnTo>
                <a:lnTo>
                  <a:pt x="2630990" y="317499"/>
                </a:lnTo>
                <a:lnTo>
                  <a:pt x="2682577" y="317499"/>
                </a:lnTo>
                <a:lnTo>
                  <a:pt x="2787403" y="292099"/>
                </a:lnTo>
                <a:lnTo>
                  <a:pt x="4807147" y="292099"/>
                </a:lnTo>
                <a:lnTo>
                  <a:pt x="4980715" y="330199"/>
                </a:lnTo>
                <a:lnTo>
                  <a:pt x="9005667" y="330199"/>
                </a:lnTo>
                <a:lnTo>
                  <a:pt x="9042169" y="342899"/>
                </a:lnTo>
                <a:lnTo>
                  <a:pt x="9077577" y="355599"/>
                </a:lnTo>
                <a:lnTo>
                  <a:pt x="9111894" y="380999"/>
                </a:lnTo>
                <a:lnTo>
                  <a:pt x="9145121" y="393699"/>
                </a:lnTo>
                <a:lnTo>
                  <a:pt x="9177261" y="419099"/>
                </a:lnTo>
                <a:lnTo>
                  <a:pt x="9208317" y="431799"/>
                </a:lnTo>
                <a:lnTo>
                  <a:pt x="9238291" y="457199"/>
                </a:lnTo>
                <a:lnTo>
                  <a:pt x="9267184" y="469899"/>
                </a:lnTo>
                <a:lnTo>
                  <a:pt x="9295000" y="495299"/>
                </a:lnTo>
                <a:lnTo>
                  <a:pt x="9321740" y="507999"/>
                </a:lnTo>
                <a:lnTo>
                  <a:pt x="9347408" y="533399"/>
                </a:lnTo>
                <a:lnTo>
                  <a:pt x="9372004" y="558799"/>
                </a:lnTo>
                <a:lnTo>
                  <a:pt x="9395533" y="571499"/>
                </a:lnTo>
                <a:lnTo>
                  <a:pt x="9417995" y="596899"/>
                </a:lnTo>
                <a:lnTo>
                  <a:pt x="9439393" y="622299"/>
                </a:lnTo>
                <a:lnTo>
                  <a:pt x="10018671" y="622299"/>
                </a:lnTo>
                <a:lnTo>
                  <a:pt x="10080112" y="634999"/>
                </a:lnTo>
                <a:lnTo>
                  <a:pt x="10201076" y="634999"/>
                </a:lnTo>
                <a:lnTo>
                  <a:pt x="10260573" y="647699"/>
                </a:lnTo>
                <a:lnTo>
                  <a:pt x="10319393" y="647699"/>
                </a:lnTo>
                <a:lnTo>
                  <a:pt x="10377525" y="660399"/>
                </a:lnTo>
                <a:lnTo>
                  <a:pt x="10434955" y="660399"/>
                </a:lnTo>
                <a:lnTo>
                  <a:pt x="10491668" y="673099"/>
                </a:lnTo>
                <a:lnTo>
                  <a:pt x="10547651" y="673099"/>
                </a:lnTo>
                <a:lnTo>
                  <a:pt x="10657374" y="698499"/>
                </a:lnTo>
                <a:lnTo>
                  <a:pt x="10711086" y="698499"/>
                </a:lnTo>
                <a:lnTo>
                  <a:pt x="10867464" y="736599"/>
                </a:lnTo>
                <a:lnTo>
                  <a:pt x="10917957" y="736599"/>
                </a:lnTo>
                <a:lnTo>
                  <a:pt x="11064353" y="774699"/>
                </a:lnTo>
                <a:lnTo>
                  <a:pt x="11202834" y="812799"/>
                </a:lnTo>
                <a:lnTo>
                  <a:pt x="11333032" y="850899"/>
                </a:lnTo>
                <a:lnTo>
                  <a:pt x="11415049" y="876299"/>
                </a:lnTo>
                <a:lnTo>
                  <a:pt x="11454581" y="901699"/>
                </a:lnTo>
                <a:lnTo>
                  <a:pt x="11493112" y="914399"/>
                </a:lnTo>
                <a:lnTo>
                  <a:pt x="11567114" y="939799"/>
                </a:lnTo>
                <a:lnTo>
                  <a:pt x="11602557" y="965199"/>
                </a:lnTo>
                <a:lnTo>
                  <a:pt x="11636945" y="977899"/>
                </a:lnTo>
                <a:lnTo>
                  <a:pt x="11670262" y="990599"/>
                </a:lnTo>
                <a:lnTo>
                  <a:pt x="11702496" y="1003299"/>
                </a:lnTo>
                <a:lnTo>
                  <a:pt x="11733633" y="1028699"/>
                </a:lnTo>
                <a:lnTo>
                  <a:pt x="11763659" y="1041399"/>
                </a:lnTo>
                <a:lnTo>
                  <a:pt x="11792561" y="1066799"/>
                </a:lnTo>
                <a:lnTo>
                  <a:pt x="11820325" y="1079499"/>
                </a:lnTo>
                <a:lnTo>
                  <a:pt x="11846938" y="1092199"/>
                </a:lnTo>
                <a:lnTo>
                  <a:pt x="11872385" y="1117599"/>
                </a:lnTo>
                <a:lnTo>
                  <a:pt x="11896654" y="1130299"/>
                </a:lnTo>
                <a:lnTo>
                  <a:pt x="11919731" y="1155699"/>
                </a:lnTo>
                <a:lnTo>
                  <a:pt x="11941601" y="1168399"/>
                </a:lnTo>
                <a:lnTo>
                  <a:pt x="11962252" y="1193799"/>
                </a:lnTo>
                <a:lnTo>
                  <a:pt x="11981670" y="1219199"/>
                </a:lnTo>
                <a:lnTo>
                  <a:pt x="11999842" y="1231899"/>
                </a:lnTo>
                <a:lnTo>
                  <a:pt x="12016753" y="1257299"/>
                </a:lnTo>
                <a:lnTo>
                  <a:pt x="12032390" y="1269999"/>
                </a:lnTo>
                <a:lnTo>
                  <a:pt x="12046739" y="1295399"/>
                </a:lnTo>
                <a:lnTo>
                  <a:pt x="12059788" y="1320799"/>
                </a:lnTo>
                <a:lnTo>
                  <a:pt x="12071522" y="1333499"/>
                </a:lnTo>
                <a:lnTo>
                  <a:pt x="12081927" y="1358899"/>
                </a:lnTo>
                <a:lnTo>
                  <a:pt x="12090990" y="1371599"/>
                </a:lnTo>
                <a:lnTo>
                  <a:pt x="12098698" y="1396999"/>
                </a:lnTo>
                <a:lnTo>
                  <a:pt x="12105037" y="1422399"/>
                </a:lnTo>
                <a:lnTo>
                  <a:pt x="12109993" y="1447799"/>
                </a:lnTo>
                <a:lnTo>
                  <a:pt x="12113553" y="1460499"/>
                </a:lnTo>
                <a:lnTo>
                  <a:pt x="12115703" y="1485899"/>
                </a:lnTo>
                <a:lnTo>
                  <a:pt x="12116429" y="1511299"/>
                </a:lnTo>
                <a:lnTo>
                  <a:pt x="12115718" y="1523999"/>
                </a:lnTo>
                <a:lnTo>
                  <a:pt x="12113556" y="1549399"/>
                </a:lnTo>
                <a:lnTo>
                  <a:pt x="12109930" y="1574799"/>
                </a:lnTo>
                <a:lnTo>
                  <a:pt x="12104826" y="1600199"/>
                </a:lnTo>
                <a:lnTo>
                  <a:pt x="12098231" y="1612899"/>
                </a:lnTo>
                <a:lnTo>
                  <a:pt x="12090130" y="1638299"/>
                </a:lnTo>
                <a:lnTo>
                  <a:pt x="12080510" y="1663699"/>
                </a:lnTo>
                <a:lnTo>
                  <a:pt x="12069359" y="1689099"/>
                </a:lnTo>
                <a:lnTo>
                  <a:pt x="12056661" y="1701799"/>
                </a:lnTo>
                <a:lnTo>
                  <a:pt x="12042403" y="1727199"/>
                </a:lnTo>
                <a:lnTo>
                  <a:pt x="12026573" y="1752599"/>
                </a:lnTo>
                <a:lnTo>
                  <a:pt x="12009155" y="1777999"/>
                </a:lnTo>
                <a:lnTo>
                  <a:pt x="11990138" y="1803399"/>
                </a:lnTo>
                <a:lnTo>
                  <a:pt x="11969506" y="1816099"/>
                </a:lnTo>
                <a:lnTo>
                  <a:pt x="11947247" y="1841499"/>
                </a:lnTo>
                <a:lnTo>
                  <a:pt x="11923346" y="1866899"/>
                </a:lnTo>
                <a:lnTo>
                  <a:pt x="11897791" y="1892299"/>
                </a:lnTo>
                <a:lnTo>
                  <a:pt x="11950114" y="1917699"/>
                </a:lnTo>
                <a:lnTo>
                  <a:pt x="12001189" y="1943099"/>
                </a:lnTo>
                <a:lnTo>
                  <a:pt x="12050866" y="1968499"/>
                </a:lnTo>
                <a:lnTo>
                  <a:pt x="12098991" y="1993899"/>
                </a:lnTo>
                <a:lnTo>
                  <a:pt x="12145413" y="2019299"/>
                </a:lnTo>
                <a:lnTo>
                  <a:pt x="12189981" y="2057399"/>
                </a:lnTo>
                <a:lnTo>
                  <a:pt x="12232543" y="2082799"/>
                </a:lnTo>
                <a:lnTo>
                  <a:pt x="12272946" y="2108199"/>
                </a:lnTo>
                <a:lnTo>
                  <a:pt x="12311039" y="2146299"/>
                </a:lnTo>
                <a:lnTo>
                  <a:pt x="12346670" y="2171699"/>
                </a:lnTo>
                <a:lnTo>
                  <a:pt x="12379688" y="2209799"/>
                </a:lnTo>
                <a:lnTo>
                  <a:pt x="12409941" y="2235199"/>
                </a:lnTo>
                <a:lnTo>
                  <a:pt x="12437277" y="2273299"/>
                </a:lnTo>
                <a:lnTo>
                  <a:pt x="12461543" y="2311399"/>
                </a:lnTo>
                <a:lnTo>
                  <a:pt x="12471906" y="2336799"/>
                </a:lnTo>
                <a:lnTo>
                  <a:pt x="12471906" y="2616199"/>
                </a:lnTo>
                <a:lnTo>
                  <a:pt x="12462489" y="2628899"/>
                </a:lnTo>
                <a:lnTo>
                  <a:pt x="12447801" y="2654299"/>
                </a:lnTo>
                <a:lnTo>
                  <a:pt x="12432068" y="2679699"/>
                </a:lnTo>
                <a:lnTo>
                  <a:pt x="12415293" y="2692399"/>
                </a:lnTo>
                <a:lnTo>
                  <a:pt x="12397479" y="2717799"/>
                </a:lnTo>
                <a:lnTo>
                  <a:pt x="12378628" y="2743199"/>
                </a:lnTo>
                <a:lnTo>
                  <a:pt x="12358742" y="2755899"/>
                </a:lnTo>
                <a:lnTo>
                  <a:pt x="12337825" y="2781299"/>
                </a:lnTo>
                <a:lnTo>
                  <a:pt x="12315878" y="2793999"/>
                </a:lnTo>
                <a:lnTo>
                  <a:pt x="12292905" y="2819399"/>
                </a:lnTo>
                <a:lnTo>
                  <a:pt x="12268907" y="2844799"/>
                </a:lnTo>
                <a:lnTo>
                  <a:pt x="12243887" y="2857499"/>
                </a:lnTo>
                <a:lnTo>
                  <a:pt x="12217848" y="2882899"/>
                </a:lnTo>
                <a:lnTo>
                  <a:pt x="12190793" y="2895599"/>
                </a:lnTo>
                <a:lnTo>
                  <a:pt x="12162722" y="2908299"/>
                </a:lnTo>
                <a:lnTo>
                  <a:pt x="12133640" y="2933699"/>
                </a:lnTo>
                <a:lnTo>
                  <a:pt x="12103549" y="2946399"/>
                </a:lnTo>
                <a:lnTo>
                  <a:pt x="12072451" y="2971799"/>
                </a:lnTo>
                <a:lnTo>
                  <a:pt x="12040349" y="2984499"/>
                </a:lnTo>
                <a:lnTo>
                  <a:pt x="12007244" y="2997199"/>
                </a:lnTo>
                <a:lnTo>
                  <a:pt x="11973141" y="3022599"/>
                </a:lnTo>
                <a:lnTo>
                  <a:pt x="11901946" y="3047999"/>
                </a:lnTo>
                <a:lnTo>
                  <a:pt x="11864860" y="3073399"/>
                </a:lnTo>
                <a:lnTo>
                  <a:pt x="11826784" y="3086099"/>
                </a:lnTo>
                <a:lnTo>
                  <a:pt x="11747675" y="3111499"/>
                </a:lnTo>
                <a:lnTo>
                  <a:pt x="11664639" y="3136899"/>
                </a:lnTo>
                <a:lnTo>
                  <a:pt x="11532766" y="3174999"/>
                </a:lnTo>
                <a:lnTo>
                  <a:pt x="11392170" y="3213099"/>
                </a:lnTo>
                <a:lnTo>
                  <a:pt x="11191256" y="3263899"/>
                </a:lnTo>
                <a:lnTo>
                  <a:pt x="11138642" y="3263899"/>
                </a:lnTo>
                <a:lnTo>
                  <a:pt x="11030570" y="3289299"/>
                </a:lnTo>
                <a:lnTo>
                  <a:pt x="10975116" y="3289299"/>
                </a:lnTo>
                <a:lnTo>
                  <a:pt x="10918720" y="3301999"/>
                </a:lnTo>
                <a:lnTo>
                  <a:pt x="10861386" y="3301999"/>
                </a:lnTo>
                <a:lnTo>
                  <a:pt x="10743909" y="3327399"/>
                </a:lnTo>
                <a:lnTo>
                  <a:pt x="10622706" y="3327399"/>
                </a:lnTo>
                <a:lnTo>
                  <a:pt x="10560713" y="3340099"/>
                </a:lnTo>
                <a:lnTo>
                  <a:pt x="9367491" y="3340099"/>
                </a:lnTo>
                <a:lnTo>
                  <a:pt x="9341046" y="3365499"/>
                </a:lnTo>
                <a:lnTo>
                  <a:pt x="9313830" y="3378199"/>
                </a:lnTo>
                <a:lnTo>
                  <a:pt x="9285840" y="3390899"/>
                </a:lnTo>
                <a:lnTo>
                  <a:pt x="9257072" y="3403599"/>
                </a:lnTo>
                <a:lnTo>
                  <a:pt x="9227521" y="3416299"/>
                </a:lnTo>
                <a:lnTo>
                  <a:pt x="9197185" y="3441699"/>
                </a:lnTo>
                <a:lnTo>
                  <a:pt x="9166059" y="3454399"/>
                </a:lnTo>
                <a:lnTo>
                  <a:pt x="9101421" y="3479799"/>
                </a:lnTo>
                <a:lnTo>
                  <a:pt x="9033577" y="3505199"/>
                </a:lnTo>
                <a:lnTo>
                  <a:pt x="8998443" y="3530599"/>
                </a:lnTo>
                <a:lnTo>
                  <a:pt x="8925731" y="3555999"/>
                </a:lnTo>
                <a:lnTo>
                  <a:pt x="8849735" y="3581399"/>
                </a:lnTo>
                <a:lnTo>
                  <a:pt x="8770423" y="3606799"/>
                </a:lnTo>
                <a:lnTo>
                  <a:pt x="5294205" y="3606799"/>
                </a:lnTo>
                <a:lnTo>
                  <a:pt x="5253179" y="3619499"/>
                </a:lnTo>
                <a:lnTo>
                  <a:pt x="5211899" y="3619499"/>
                </a:lnTo>
                <a:lnTo>
                  <a:pt x="5086202" y="3657599"/>
                </a:lnTo>
                <a:lnTo>
                  <a:pt x="5043570" y="3657599"/>
                </a:lnTo>
                <a:lnTo>
                  <a:pt x="4957005" y="3682999"/>
                </a:lnTo>
                <a:lnTo>
                  <a:pt x="4913003" y="3682999"/>
                </a:lnTo>
                <a:lnTo>
                  <a:pt x="4823391" y="3708399"/>
                </a:lnTo>
                <a:lnTo>
                  <a:pt x="4777713" y="3708399"/>
                </a:lnTo>
                <a:lnTo>
                  <a:pt x="4731408" y="3721099"/>
                </a:lnTo>
                <a:close/>
              </a:path>
              <a:path w="12472035" h="3848100">
                <a:moveTo>
                  <a:pt x="10369200" y="3352799"/>
                </a:moveTo>
                <a:lnTo>
                  <a:pt x="9444853" y="3352799"/>
                </a:lnTo>
                <a:lnTo>
                  <a:pt x="9367491" y="3340099"/>
                </a:lnTo>
                <a:lnTo>
                  <a:pt x="10433957" y="3340099"/>
                </a:lnTo>
                <a:lnTo>
                  <a:pt x="10369200" y="3352799"/>
                </a:lnTo>
                <a:close/>
              </a:path>
              <a:path w="12472035" h="3848100">
                <a:moveTo>
                  <a:pt x="10031713" y="3365499"/>
                </a:moveTo>
                <a:lnTo>
                  <a:pt x="9818352" y="3365499"/>
                </a:lnTo>
                <a:lnTo>
                  <a:pt x="9745435" y="3352799"/>
                </a:lnTo>
                <a:lnTo>
                  <a:pt x="10101028" y="3352799"/>
                </a:lnTo>
                <a:lnTo>
                  <a:pt x="10031713" y="3365499"/>
                </a:lnTo>
                <a:close/>
              </a:path>
              <a:path w="12472035" h="3848100">
                <a:moveTo>
                  <a:pt x="7902273" y="3809999"/>
                </a:moveTo>
                <a:lnTo>
                  <a:pt x="6215527" y="3809999"/>
                </a:lnTo>
                <a:lnTo>
                  <a:pt x="6161910" y="3797299"/>
                </a:lnTo>
                <a:lnTo>
                  <a:pt x="6109279" y="3797299"/>
                </a:lnTo>
                <a:lnTo>
                  <a:pt x="6006848" y="3771899"/>
                </a:lnTo>
                <a:lnTo>
                  <a:pt x="5956984" y="3771899"/>
                </a:lnTo>
                <a:lnTo>
                  <a:pt x="5812416" y="3733799"/>
                </a:lnTo>
                <a:lnTo>
                  <a:pt x="5765796" y="3733799"/>
                </a:lnTo>
                <a:lnTo>
                  <a:pt x="5586305" y="3682999"/>
                </a:lnTo>
                <a:lnTo>
                  <a:pt x="5543021" y="3682999"/>
                </a:lnTo>
                <a:lnTo>
                  <a:pt x="5334538" y="3619499"/>
                </a:lnTo>
                <a:lnTo>
                  <a:pt x="5294205" y="3606799"/>
                </a:lnTo>
                <a:lnTo>
                  <a:pt x="8770423" y="3606799"/>
                </a:lnTo>
                <a:lnTo>
                  <a:pt x="8729514" y="3619499"/>
                </a:lnTo>
                <a:lnTo>
                  <a:pt x="8601728" y="3657599"/>
                </a:lnTo>
                <a:lnTo>
                  <a:pt x="8466272" y="3695699"/>
                </a:lnTo>
                <a:lnTo>
                  <a:pt x="8273550" y="3746499"/>
                </a:lnTo>
                <a:lnTo>
                  <a:pt x="8223180" y="3746499"/>
                </a:lnTo>
                <a:lnTo>
                  <a:pt x="8066755" y="3784599"/>
                </a:lnTo>
                <a:lnTo>
                  <a:pt x="8012828" y="3784599"/>
                </a:lnTo>
                <a:lnTo>
                  <a:pt x="7902273" y="3809999"/>
                </a:lnTo>
                <a:close/>
              </a:path>
              <a:path w="12472035" h="3848100">
                <a:moveTo>
                  <a:pt x="4539246" y="3746499"/>
                </a:moveTo>
                <a:lnTo>
                  <a:pt x="2873706" y="3746499"/>
                </a:lnTo>
                <a:lnTo>
                  <a:pt x="2751714" y="3721099"/>
                </a:lnTo>
                <a:lnTo>
                  <a:pt x="4684443" y="3721099"/>
                </a:lnTo>
                <a:lnTo>
                  <a:pt x="4636784" y="3733799"/>
                </a:lnTo>
                <a:lnTo>
                  <a:pt x="4588396" y="3733799"/>
                </a:lnTo>
                <a:lnTo>
                  <a:pt x="4539246" y="3746499"/>
                </a:lnTo>
                <a:close/>
              </a:path>
              <a:path w="12472035" h="3848100">
                <a:moveTo>
                  <a:pt x="4438523" y="3759199"/>
                </a:moveTo>
                <a:lnTo>
                  <a:pt x="2999377" y="3759199"/>
                </a:lnTo>
                <a:lnTo>
                  <a:pt x="2936088" y="3746499"/>
                </a:lnTo>
                <a:lnTo>
                  <a:pt x="4489299" y="3746499"/>
                </a:lnTo>
                <a:lnTo>
                  <a:pt x="4438523" y="3759199"/>
                </a:lnTo>
                <a:close/>
              </a:path>
              <a:path w="12472035" h="3848100">
                <a:moveTo>
                  <a:pt x="4334342" y="3771899"/>
                </a:moveTo>
                <a:lnTo>
                  <a:pt x="3128630" y="3771899"/>
                </a:lnTo>
                <a:lnTo>
                  <a:pt x="3063561" y="3759199"/>
                </a:lnTo>
                <a:lnTo>
                  <a:pt x="4386882" y="3759199"/>
                </a:lnTo>
                <a:lnTo>
                  <a:pt x="4334342" y="3771899"/>
                </a:lnTo>
                <a:close/>
              </a:path>
              <a:path w="12472035" h="3848100">
                <a:moveTo>
                  <a:pt x="4170996" y="3784599"/>
                </a:moveTo>
                <a:lnTo>
                  <a:pt x="3329022" y="3784599"/>
                </a:lnTo>
                <a:lnTo>
                  <a:pt x="3261372" y="3771899"/>
                </a:lnTo>
                <a:lnTo>
                  <a:pt x="4226434" y="3771899"/>
                </a:lnTo>
                <a:lnTo>
                  <a:pt x="4170996" y="3784599"/>
                </a:lnTo>
                <a:close/>
              </a:path>
              <a:path w="12472035" h="3848100">
                <a:moveTo>
                  <a:pt x="7788091" y="3822699"/>
                </a:moveTo>
                <a:lnTo>
                  <a:pt x="6325847" y="3822699"/>
                </a:lnTo>
                <a:lnTo>
                  <a:pt x="6270162" y="3809999"/>
                </a:lnTo>
                <a:lnTo>
                  <a:pt x="7845637" y="3809999"/>
                </a:lnTo>
                <a:lnTo>
                  <a:pt x="7788091" y="3822699"/>
                </a:lnTo>
                <a:close/>
              </a:path>
              <a:path w="12472035" h="3848100">
                <a:moveTo>
                  <a:pt x="7670250" y="3835399"/>
                </a:moveTo>
                <a:lnTo>
                  <a:pt x="6440495" y="3835399"/>
                </a:lnTo>
                <a:lnTo>
                  <a:pt x="6382614" y="3822699"/>
                </a:lnTo>
                <a:lnTo>
                  <a:pt x="7729630" y="3822699"/>
                </a:lnTo>
                <a:lnTo>
                  <a:pt x="7670250" y="3835399"/>
                </a:lnTo>
                <a:close/>
              </a:path>
              <a:path w="12472035" h="3848100">
                <a:moveTo>
                  <a:pt x="7504940" y="3848099"/>
                </a:moveTo>
                <a:lnTo>
                  <a:pt x="6602978" y="3848099"/>
                </a:lnTo>
                <a:lnTo>
                  <a:pt x="6559725" y="3835399"/>
                </a:lnTo>
                <a:lnTo>
                  <a:pt x="7548719" y="3835399"/>
                </a:lnTo>
                <a:lnTo>
                  <a:pt x="7504940" y="3848099"/>
                </a:lnTo>
                <a:close/>
              </a:path>
            </a:pathLst>
          </a:custGeom>
          <a:solidFill>
            <a:srgbClr val="F0F4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375148"/>
            <a:ext cx="12500610" cy="4178300"/>
          </a:xfrm>
          <a:custGeom>
            <a:avLst/>
            <a:gdLst/>
            <a:ahLst/>
            <a:cxnLst/>
            <a:rect l="l" t="t" r="r" b="b"/>
            <a:pathLst>
              <a:path w="12500610" h="4178300">
                <a:moveTo>
                  <a:pt x="7598228" y="12700"/>
                </a:moveTo>
                <a:lnTo>
                  <a:pt x="6423822" y="12700"/>
                </a:lnTo>
                <a:lnTo>
                  <a:pt x="6485882" y="0"/>
                </a:lnTo>
                <a:lnTo>
                  <a:pt x="7530163" y="0"/>
                </a:lnTo>
                <a:lnTo>
                  <a:pt x="7598228" y="12700"/>
                </a:lnTo>
                <a:close/>
              </a:path>
              <a:path w="12500610" h="4178300">
                <a:moveTo>
                  <a:pt x="7795482" y="38100"/>
                </a:moveTo>
                <a:lnTo>
                  <a:pt x="6186230" y="38100"/>
                </a:lnTo>
                <a:lnTo>
                  <a:pt x="6244052" y="25400"/>
                </a:lnTo>
                <a:lnTo>
                  <a:pt x="6302917" y="25400"/>
                </a:lnTo>
                <a:lnTo>
                  <a:pt x="6362837" y="12700"/>
                </a:lnTo>
                <a:lnTo>
                  <a:pt x="7665135" y="12700"/>
                </a:lnTo>
                <a:lnTo>
                  <a:pt x="7795482" y="38100"/>
                </a:lnTo>
                <a:close/>
              </a:path>
              <a:path w="12500610" h="4178300">
                <a:moveTo>
                  <a:pt x="7982373" y="63500"/>
                </a:moveTo>
                <a:lnTo>
                  <a:pt x="6018919" y="63500"/>
                </a:lnTo>
                <a:lnTo>
                  <a:pt x="6129441" y="38100"/>
                </a:lnTo>
                <a:lnTo>
                  <a:pt x="7858927" y="38100"/>
                </a:lnTo>
                <a:lnTo>
                  <a:pt x="7982373" y="63500"/>
                </a:lnTo>
                <a:close/>
              </a:path>
              <a:path w="12500610" h="4178300">
                <a:moveTo>
                  <a:pt x="9005668" y="342900"/>
                </a:moveTo>
                <a:lnTo>
                  <a:pt x="4980715" y="342900"/>
                </a:lnTo>
                <a:lnTo>
                  <a:pt x="5048788" y="317500"/>
                </a:lnTo>
                <a:lnTo>
                  <a:pt x="5119932" y="292100"/>
                </a:lnTo>
                <a:lnTo>
                  <a:pt x="5194232" y="266700"/>
                </a:lnTo>
                <a:lnTo>
                  <a:pt x="5271771" y="241300"/>
                </a:lnTo>
                <a:lnTo>
                  <a:pt x="5394341" y="203200"/>
                </a:lnTo>
                <a:lnTo>
                  <a:pt x="5524679" y="165100"/>
                </a:lnTo>
                <a:lnTo>
                  <a:pt x="5663071" y="127000"/>
                </a:lnTo>
                <a:lnTo>
                  <a:pt x="5711041" y="127000"/>
                </a:lnTo>
                <a:lnTo>
                  <a:pt x="5912402" y="76200"/>
                </a:lnTo>
                <a:lnTo>
                  <a:pt x="5965165" y="63500"/>
                </a:lnTo>
                <a:lnTo>
                  <a:pt x="8042378" y="63500"/>
                </a:lnTo>
                <a:lnTo>
                  <a:pt x="8158963" y="88900"/>
                </a:lnTo>
                <a:lnTo>
                  <a:pt x="8378500" y="139700"/>
                </a:lnTo>
                <a:lnTo>
                  <a:pt x="8531296" y="177800"/>
                </a:lnTo>
                <a:lnTo>
                  <a:pt x="8673999" y="215900"/>
                </a:lnTo>
                <a:lnTo>
                  <a:pt x="8763557" y="241300"/>
                </a:lnTo>
                <a:lnTo>
                  <a:pt x="8806671" y="266700"/>
                </a:lnTo>
                <a:lnTo>
                  <a:pt x="8889576" y="292100"/>
                </a:lnTo>
                <a:lnTo>
                  <a:pt x="8929373" y="317500"/>
                </a:lnTo>
                <a:lnTo>
                  <a:pt x="9005668" y="342900"/>
                </a:lnTo>
                <a:close/>
              </a:path>
              <a:path w="12500610" h="4178300">
                <a:moveTo>
                  <a:pt x="4108951" y="254000"/>
                </a:moveTo>
                <a:lnTo>
                  <a:pt x="3527509" y="254000"/>
                </a:lnTo>
                <a:lnTo>
                  <a:pt x="3584936" y="241300"/>
                </a:lnTo>
                <a:lnTo>
                  <a:pt x="4050332" y="241300"/>
                </a:lnTo>
                <a:lnTo>
                  <a:pt x="4108951" y="254000"/>
                </a:lnTo>
                <a:close/>
              </a:path>
              <a:path w="12500610" h="4178300">
                <a:moveTo>
                  <a:pt x="4343542" y="266700"/>
                </a:moveTo>
                <a:lnTo>
                  <a:pt x="3300338" y="266700"/>
                </a:lnTo>
                <a:lnTo>
                  <a:pt x="3356710" y="254000"/>
                </a:lnTo>
                <a:lnTo>
                  <a:pt x="4284917" y="254000"/>
                </a:lnTo>
                <a:lnTo>
                  <a:pt x="4343542" y="266700"/>
                </a:lnTo>
                <a:close/>
              </a:path>
              <a:path w="12500610" h="4178300">
                <a:moveTo>
                  <a:pt x="4460622" y="279400"/>
                </a:moveTo>
                <a:lnTo>
                  <a:pt x="3133189" y="279400"/>
                </a:lnTo>
                <a:lnTo>
                  <a:pt x="3188557" y="266700"/>
                </a:lnTo>
                <a:lnTo>
                  <a:pt x="4402117" y="266700"/>
                </a:lnTo>
                <a:lnTo>
                  <a:pt x="4460622" y="279400"/>
                </a:lnTo>
                <a:close/>
              </a:path>
              <a:path w="12500610" h="4178300">
                <a:moveTo>
                  <a:pt x="4577344" y="292100"/>
                </a:moveTo>
                <a:lnTo>
                  <a:pt x="3023596" y="292100"/>
                </a:lnTo>
                <a:lnTo>
                  <a:pt x="3078195" y="279400"/>
                </a:lnTo>
                <a:lnTo>
                  <a:pt x="4519038" y="279400"/>
                </a:lnTo>
                <a:lnTo>
                  <a:pt x="4577344" y="292100"/>
                </a:lnTo>
                <a:close/>
              </a:path>
              <a:path w="12500610" h="4178300">
                <a:moveTo>
                  <a:pt x="4693546" y="304800"/>
                </a:moveTo>
                <a:lnTo>
                  <a:pt x="2915665" y="304800"/>
                </a:lnTo>
                <a:lnTo>
                  <a:pt x="2969413" y="292100"/>
                </a:lnTo>
                <a:lnTo>
                  <a:pt x="4635520" y="292100"/>
                </a:lnTo>
                <a:lnTo>
                  <a:pt x="4693546" y="304800"/>
                </a:lnTo>
                <a:close/>
              </a:path>
              <a:path w="12500610" h="4178300">
                <a:moveTo>
                  <a:pt x="4823391" y="4025900"/>
                </a:moveTo>
                <a:lnTo>
                  <a:pt x="2591949" y="4025900"/>
                </a:lnTo>
                <a:lnTo>
                  <a:pt x="2373407" y="3975100"/>
                </a:lnTo>
                <a:lnTo>
                  <a:pt x="2219857" y="3937000"/>
                </a:lnTo>
                <a:lnTo>
                  <a:pt x="2075522" y="3898900"/>
                </a:lnTo>
                <a:lnTo>
                  <a:pt x="2029511" y="3873500"/>
                </a:lnTo>
                <a:lnTo>
                  <a:pt x="1940706" y="3848100"/>
                </a:lnTo>
                <a:lnTo>
                  <a:pt x="1897935" y="3822700"/>
                </a:lnTo>
                <a:lnTo>
                  <a:pt x="1815713" y="3797300"/>
                </a:lnTo>
                <a:lnTo>
                  <a:pt x="1776284" y="3771900"/>
                </a:lnTo>
                <a:lnTo>
                  <a:pt x="1737992" y="3759200"/>
                </a:lnTo>
                <a:lnTo>
                  <a:pt x="1700848" y="3733800"/>
                </a:lnTo>
                <a:lnTo>
                  <a:pt x="1664863" y="3721100"/>
                </a:lnTo>
                <a:lnTo>
                  <a:pt x="1630048" y="3695700"/>
                </a:lnTo>
                <a:lnTo>
                  <a:pt x="1596415" y="3683000"/>
                </a:lnTo>
                <a:lnTo>
                  <a:pt x="1563975" y="3657600"/>
                </a:lnTo>
                <a:lnTo>
                  <a:pt x="1532738" y="3632200"/>
                </a:lnTo>
                <a:lnTo>
                  <a:pt x="1502718" y="3619500"/>
                </a:lnTo>
                <a:lnTo>
                  <a:pt x="1473924" y="3594100"/>
                </a:lnTo>
                <a:lnTo>
                  <a:pt x="1446368" y="3568700"/>
                </a:lnTo>
                <a:lnTo>
                  <a:pt x="1420061" y="3543300"/>
                </a:lnTo>
                <a:lnTo>
                  <a:pt x="1395015" y="3530600"/>
                </a:lnTo>
                <a:lnTo>
                  <a:pt x="1348749" y="3479800"/>
                </a:lnTo>
                <a:lnTo>
                  <a:pt x="1307661" y="3429000"/>
                </a:lnTo>
                <a:lnTo>
                  <a:pt x="1271840" y="3378200"/>
                </a:lnTo>
                <a:lnTo>
                  <a:pt x="1241376" y="3327400"/>
                </a:lnTo>
                <a:lnTo>
                  <a:pt x="1216361" y="3276600"/>
                </a:lnTo>
                <a:lnTo>
                  <a:pt x="1196883" y="3225800"/>
                </a:lnTo>
                <a:lnTo>
                  <a:pt x="1183033" y="3175000"/>
                </a:lnTo>
                <a:lnTo>
                  <a:pt x="1174902" y="3124200"/>
                </a:lnTo>
                <a:lnTo>
                  <a:pt x="1173009" y="3098800"/>
                </a:lnTo>
                <a:lnTo>
                  <a:pt x="780154" y="3022600"/>
                </a:lnTo>
                <a:lnTo>
                  <a:pt x="540205" y="2971800"/>
                </a:lnTo>
                <a:lnTo>
                  <a:pt x="372343" y="2933700"/>
                </a:lnTo>
                <a:lnTo>
                  <a:pt x="318762" y="2921000"/>
                </a:lnTo>
                <a:lnTo>
                  <a:pt x="266387" y="2895600"/>
                </a:lnTo>
                <a:lnTo>
                  <a:pt x="165311" y="2870200"/>
                </a:lnTo>
                <a:lnTo>
                  <a:pt x="116634" y="2844800"/>
                </a:lnTo>
                <a:lnTo>
                  <a:pt x="23066" y="2819400"/>
                </a:lnTo>
                <a:lnTo>
                  <a:pt x="0" y="2806700"/>
                </a:lnTo>
                <a:lnTo>
                  <a:pt x="0" y="1511300"/>
                </a:lnTo>
                <a:lnTo>
                  <a:pt x="6215" y="1498600"/>
                </a:lnTo>
                <a:lnTo>
                  <a:pt x="97034" y="1473200"/>
                </a:lnTo>
                <a:lnTo>
                  <a:pt x="144413" y="1447800"/>
                </a:lnTo>
                <a:lnTo>
                  <a:pt x="243109" y="1422400"/>
                </a:lnTo>
                <a:lnTo>
                  <a:pt x="294423" y="1397000"/>
                </a:lnTo>
                <a:lnTo>
                  <a:pt x="456225" y="1358900"/>
                </a:lnTo>
                <a:lnTo>
                  <a:pt x="690267" y="1308100"/>
                </a:lnTo>
                <a:lnTo>
                  <a:pt x="945186" y="1257300"/>
                </a:lnTo>
                <a:lnTo>
                  <a:pt x="1012172" y="1257300"/>
                </a:lnTo>
                <a:lnTo>
                  <a:pt x="1150047" y="1231900"/>
                </a:lnTo>
                <a:lnTo>
                  <a:pt x="1220934" y="1231900"/>
                </a:lnTo>
                <a:lnTo>
                  <a:pt x="1219635" y="1206500"/>
                </a:lnTo>
                <a:lnTo>
                  <a:pt x="1219883" y="1181100"/>
                </a:lnTo>
                <a:lnTo>
                  <a:pt x="1224936" y="1130300"/>
                </a:lnTo>
                <a:lnTo>
                  <a:pt x="1235930" y="1079500"/>
                </a:lnTo>
                <a:lnTo>
                  <a:pt x="1243605" y="1066800"/>
                </a:lnTo>
                <a:lnTo>
                  <a:pt x="1252705" y="1041400"/>
                </a:lnTo>
                <a:lnTo>
                  <a:pt x="1263210" y="1016000"/>
                </a:lnTo>
                <a:lnTo>
                  <a:pt x="1275099" y="990600"/>
                </a:lnTo>
                <a:lnTo>
                  <a:pt x="1288353" y="965200"/>
                </a:lnTo>
                <a:lnTo>
                  <a:pt x="1302951" y="952500"/>
                </a:lnTo>
                <a:lnTo>
                  <a:pt x="1318872" y="927100"/>
                </a:lnTo>
                <a:lnTo>
                  <a:pt x="1336098" y="901700"/>
                </a:lnTo>
                <a:lnTo>
                  <a:pt x="1354607" y="889000"/>
                </a:lnTo>
                <a:lnTo>
                  <a:pt x="1374379" y="863600"/>
                </a:lnTo>
                <a:lnTo>
                  <a:pt x="1395395" y="838200"/>
                </a:lnTo>
                <a:lnTo>
                  <a:pt x="1417633" y="825500"/>
                </a:lnTo>
                <a:lnTo>
                  <a:pt x="1441075" y="800100"/>
                </a:lnTo>
                <a:lnTo>
                  <a:pt x="1465699" y="787400"/>
                </a:lnTo>
                <a:lnTo>
                  <a:pt x="1491485" y="762000"/>
                </a:lnTo>
                <a:lnTo>
                  <a:pt x="1518414" y="749300"/>
                </a:lnTo>
                <a:lnTo>
                  <a:pt x="1546464" y="723900"/>
                </a:lnTo>
                <a:lnTo>
                  <a:pt x="1575617" y="711200"/>
                </a:lnTo>
                <a:lnTo>
                  <a:pt x="1605851" y="685800"/>
                </a:lnTo>
                <a:lnTo>
                  <a:pt x="1637146" y="673100"/>
                </a:lnTo>
                <a:lnTo>
                  <a:pt x="1669483" y="647700"/>
                </a:lnTo>
                <a:lnTo>
                  <a:pt x="1702841" y="635000"/>
                </a:lnTo>
                <a:lnTo>
                  <a:pt x="1737199" y="622300"/>
                </a:lnTo>
                <a:lnTo>
                  <a:pt x="1772539" y="596900"/>
                </a:lnTo>
                <a:lnTo>
                  <a:pt x="1846078" y="571500"/>
                </a:lnTo>
                <a:lnTo>
                  <a:pt x="1884239" y="558800"/>
                </a:lnTo>
                <a:lnTo>
                  <a:pt x="1923298" y="533400"/>
                </a:lnTo>
                <a:lnTo>
                  <a:pt x="2045676" y="495300"/>
                </a:lnTo>
                <a:lnTo>
                  <a:pt x="2175425" y="457200"/>
                </a:lnTo>
                <a:lnTo>
                  <a:pt x="2358948" y="406400"/>
                </a:lnTo>
                <a:lnTo>
                  <a:pt x="2553316" y="355600"/>
                </a:lnTo>
                <a:lnTo>
                  <a:pt x="2603451" y="355600"/>
                </a:lnTo>
                <a:lnTo>
                  <a:pt x="2705430" y="330200"/>
                </a:lnTo>
                <a:lnTo>
                  <a:pt x="2757235" y="330200"/>
                </a:lnTo>
                <a:lnTo>
                  <a:pt x="2862372" y="304800"/>
                </a:lnTo>
                <a:lnTo>
                  <a:pt x="4751401" y="304800"/>
                </a:lnTo>
                <a:lnTo>
                  <a:pt x="4923743" y="342900"/>
                </a:lnTo>
                <a:lnTo>
                  <a:pt x="9005668" y="342900"/>
                </a:lnTo>
                <a:lnTo>
                  <a:pt x="9042170" y="368300"/>
                </a:lnTo>
                <a:lnTo>
                  <a:pt x="9077578" y="381000"/>
                </a:lnTo>
                <a:lnTo>
                  <a:pt x="9111894" y="406400"/>
                </a:lnTo>
                <a:lnTo>
                  <a:pt x="9145121" y="419100"/>
                </a:lnTo>
                <a:lnTo>
                  <a:pt x="9177262" y="444500"/>
                </a:lnTo>
                <a:lnTo>
                  <a:pt x="9208317" y="469900"/>
                </a:lnTo>
                <a:lnTo>
                  <a:pt x="9238291" y="482600"/>
                </a:lnTo>
                <a:lnTo>
                  <a:pt x="9267185" y="508000"/>
                </a:lnTo>
                <a:lnTo>
                  <a:pt x="9295000" y="533400"/>
                </a:lnTo>
                <a:lnTo>
                  <a:pt x="9321741" y="546100"/>
                </a:lnTo>
                <a:lnTo>
                  <a:pt x="9372005" y="596900"/>
                </a:lnTo>
                <a:lnTo>
                  <a:pt x="9417995" y="647700"/>
                </a:lnTo>
                <a:lnTo>
                  <a:pt x="9439393" y="673100"/>
                </a:lnTo>
                <a:lnTo>
                  <a:pt x="10017663" y="673100"/>
                </a:lnTo>
                <a:lnTo>
                  <a:pt x="10078883" y="685800"/>
                </a:lnTo>
                <a:lnTo>
                  <a:pt x="10199353" y="685800"/>
                </a:lnTo>
                <a:lnTo>
                  <a:pt x="10258577" y="698500"/>
                </a:lnTo>
                <a:lnTo>
                  <a:pt x="10317110" y="698500"/>
                </a:lnTo>
                <a:lnTo>
                  <a:pt x="10374941" y="711200"/>
                </a:lnTo>
                <a:lnTo>
                  <a:pt x="10432055" y="711200"/>
                </a:lnTo>
                <a:lnTo>
                  <a:pt x="10544086" y="736600"/>
                </a:lnTo>
                <a:lnTo>
                  <a:pt x="10598978" y="736600"/>
                </a:lnTo>
                <a:lnTo>
                  <a:pt x="10759002" y="774700"/>
                </a:lnTo>
                <a:lnTo>
                  <a:pt x="10810752" y="774700"/>
                </a:lnTo>
                <a:lnTo>
                  <a:pt x="10961050" y="812800"/>
                </a:lnTo>
                <a:lnTo>
                  <a:pt x="11149420" y="863600"/>
                </a:lnTo>
                <a:lnTo>
                  <a:pt x="11281236" y="901700"/>
                </a:lnTo>
                <a:lnTo>
                  <a:pt x="11323305" y="927100"/>
                </a:lnTo>
                <a:lnTo>
                  <a:pt x="11364418" y="939800"/>
                </a:lnTo>
                <a:lnTo>
                  <a:pt x="11443727" y="965200"/>
                </a:lnTo>
                <a:lnTo>
                  <a:pt x="11481896" y="990600"/>
                </a:lnTo>
                <a:lnTo>
                  <a:pt x="11555204" y="1016000"/>
                </a:lnTo>
                <a:lnTo>
                  <a:pt x="11590317" y="1041400"/>
                </a:lnTo>
                <a:lnTo>
                  <a:pt x="11624385" y="1054100"/>
                </a:lnTo>
                <a:lnTo>
                  <a:pt x="11657397" y="1079500"/>
                </a:lnTo>
                <a:lnTo>
                  <a:pt x="11689338" y="1092200"/>
                </a:lnTo>
                <a:lnTo>
                  <a:pt x="11720198" y="1117600"/>
                </a:lnTo>
                <a:lnTo>
                  <a:pt x="11749963" y="1130300"/>
                </a:lnTo>
                <a:lnTo>
                  <a:pt x="11778621" y="1155700"/>
                </a:lnTo>
                <a:lnTo>
                  <a:pt x="11806158" y="1168400"/>
                </a:lnTo>
                <a:lnTo>
                  <a:pt x="11832563" y="1193800"/>
                </a:lnTo>
                <a:lnTo>
                  <a:pt x="11857822" y="1206500"/>
                </a:lnTo>
                <a:lnTo>
                  <a:pt x="11881923" y="1231900"/>
                </a:lnTo>
                <a:lnTo>
                  <a:pt x="11904854" y="1257300"/>
                </a:lnTo>
                <a:lnTo>
                  <a:pt x="11926601" y="1270000"/>
                </a:lnTo>
                <a:lnTo>
                  <a:pt x="11947153" y="1295400"/>
                </a:lnTo>
                <a:lnTo>
                  <a:pt x="11966496" y="1320800"/>
                </a:lnTo>
                <a:lnTo>
                  <a:pt x="11984618" y="1333500"/>
                </a:lnTo>
                <a:lnTo>
                  <a:pt x="12001506" y="1358900"/>
                </a:lnTo>
                <a:lnTo>
                  <a:pt x="12017148" y="1384300"/>
                </a:lnTo>
                <a:lnTo>
                  <a:pt x="12031530" y="1397000"/>
                </a:lnTo>
                <a:lnTo>
                  <a:pt x="12044642" y="1422400"/>
                </a:lnTo>
                <a:lnTo>
                  <a:pt x="12056468" y="1447800"/>
                </a:lnTo>
                <a:lnTo>
                  <a:pt x="12066998" y="1473200"/>
                </a:lnTo>
                <a:lnTo>
                  <a:pt x="12076218" y="1498600"/>
                </a:lnTo>
                <a:lnTo>
                  <a:pt x="12084116" y="1511300"/>
                </a:lnTo>
                <a:lnTo>
                  <a:pt x="12095895" y="1562100"/>
                </a:lnTo>
                <a:lnTo>
                  <a:pt x="12102234" y="1612900"/>
                </a:lnTo>
                <a:lnTo>
                  <a:pt x="12103331" y="1638300"/>
                </a:lnTo>
                <a:lnTo>
                  <a:pt x="12103031" y="1663700"/>
                </a:lnTo>
                <a:lnTo>
                  <a:pt x="12101320" y="1676400"/>
                </a:lnTo>
                <a:lnTo>
                  <a:pt x="12098186" y="1701800"/>
                </a:lnTo>
                <a:lnTo>
                  <a:pt x="12087597" y="1752600"/>
                </a:lnTo>
                <a:lnTo>
                  <a:pt x="12071163" y="1803400"/>
                </a:lnTo>
                <a:lnTo>
                  <a:pt x="12048784" y="1854200"/>
                </a:lnTo>
                <a:lnTo>
                  <a:pt x="12020358" y="1905000"/>
                </a:lnTo>
                <a:lnTo>
                  <a:pt x="11985785" y="1955800"/>
                </a:lnTo>
                <a:lnTo>
                  <a:pt x="11944962" y="2006600"/>
                </a:lnTo>
                <a:lnTo>
                  <a:pt x="11922176" y="2019300"/>
                </a:lnTo>
                <a:lnTo>
                  <a:pt x="11897790" y="2044700"/>
                </a:lnTo>
                <a:lnTo>
                  <a:pt x="11947068" y="2082800"/>
                </a:lnTo>
                <a:lnTo>
                  <a:pt x="11995250" y="2108200"/>
                </a:lnTo>
                <a:lnTo>
                  <a:pt x="12042208" y="2133600"/>
                </a:lnTo>
                <a:lnTo>
                  <a:pt x="12087815" y="2159000"/>
                </a:lnTo>
                <a:lnTo>
                  <a:pt x="12131945" y="2184400"/>
                </a:lnTo>
                <a:lnTo>
                  <a:pt x="12174473" y="2222500"/>
                </a:lnTo>
                <a:lnTo>
                  <a:pt x="12215270" y="2247900"/>
                </a:lnTo>
                <a:lnTo>
                  <a:pt x="12254211" y="2273300"/>
                </a:lnTo>
                <a:lnTo>
                  <a:pt x="12291169" y="2311400"/>
                </a:lnTo>
                <a:lnTo>
                  <a:pt x="12326017" y="2336800"/>
                </a:lnTo>
                <a:lnTo>
                  <a:pt x="12358630" y="2374900"/>
                </a:lnTo>
                <a:lnTo>
                  <a:pt x="12388880" y="2400300"/>
                </a:lnTo>
                <a:lnTo>
                  <a:pt x="12416641" y="2438400"/>
                </a:lnTo>
                <a:lnTo>
                  <a:pt x="12441786" y="2476500"/>
                </a:lnTo>
                <a:lnTo>
                  <a:pt x="12464190" y="2514600"/>
                </a:lnTo>
                <a:lnTo>
                  <a:pt x="12483724" y="2552700"/>
                </a:lnTo>
                <a:lnTo>
                  <a:pt x="12500264" y="2590800"/>
                </a:lnTo>
                <a:lnTo>
                  <a:pt x="12500264" y="2781300"/>
                </a:lnTo>
                <a:lnTo>
                  <a:pt x="12476506" y="2832100"/>
                </a:lnTo>
                <a:lnTo>
                  <a:pt x="12448669" y="2882900"/>
                </a:lnTo>
                <a:lnTo>
                  <a:pt x="12433227" y="2895600"/>
                </a:lnTo>
                <a:lnTo>
                  <a:pt x="12416772" y="2921000"/>
                </a:lnTo>
                <a:lnTo>
                  <a:pt x="12399308" y="2946400"/>
                </a:lnTo>
                <a:lnTo>
                  <a:pt x="12380835" y="2971800"/>
                </a:lnTo>
                <a:lnTo>
                  <a:pt x="12361358" y="2997200"/>
                </a:lnTo>
                <a:lnTo>
                  <a:pt x="12340877" y="3009900"/>
                </a:lnTo>
                <a:lnTo>
                  <a:pt x="12319396" y="3035300"/>
                </a:lnTo>
                <a:lnTo>
                  <a:pt x="12296917" y="3060700"/>
                </a:lnTo>
                <a:lnTo>
                  <a:pt x="12273442" y="3073400"/>
                </a:lnTo>
                <a:lnTo>
                  <a:pt x="12248974" y="3098800"/>
                </a:lnTo>
                <a:lnTo>
                  <a:pt x="12223515" y="3124200"/>
                </a:lnTo>
                <a:lnTo>
                  <a:pt x="12197067" y="3136900"/>
                </a:lnTo>
                <a:lnTo>
                  <a:pt x="12169633" y="3162300"/>
                </a:lnTo>
                <a:lnTo>
                  <a:pt x="12141216" y="3175000"/>
                </a:lnTo>
                <a:lnTo>
                  <a:pt x="12111817" y="3200400"/>
                </a:lnTo>
                <a:lnTo>
                  <a:pt x="12081439" y="3213100"/>
                </a:lnTo>
                <a:lnTo>
                  <a:pt x="12050085" y="3238500"/>
                </a:lnTo>
                <a:lnTo>
                  <a:pt x="12017757" y="3251200"/>
                </a:lnTo>
                <a:lnTo>
                  <a:pt x="11984457" y="3276600"/>
                </a:lnTo>
                <a:lnTo>
                  <a:pt x="11950188" y="3289300"/>
                </a:lnTo>
                <a:lnTo>
                  <a:pt x="11914952" y="3302000"/>
                </a:lnTo>
                <a:lnTo>
                  <a:pt x="11878751" y="3327400"/>
                </a:lnTo>
                <a:lnTo>
                  <a:pt x="11803466" y="3352800"/>
                </a:lnTo>
                <a:lnTo>
                  <a:pt x="11764386" y="3378200"/>
                </a:lnTo>
                <a:lnTo>
                  <a:pt x="11683364" y="3403600"/>
                </a:lnTo>
                <a:lnTo>
                  <a:pt x="11598542" y="3429000"/>
                </a:lnTo>
                <a:lnTo>
                  <a:pt x="11464224" y="3467100"/>
                </a:lnTo>
                <a:lnTo>
                  <a:pt x="11321464" y="3505200"/>
                </a:lnTo>
                <a:lnTo>
                  <a:pt x="11118095" y="3556000"/>
                </a:lnTo>
                <a:lnTo>
                  <a:pt x="11064944" y="3556000"/>
                </a:lnTo>
                <a:lnTo>
                  <a:pt x="10955887" y="3581400"/>
                </a:lnTo>
                <a:lnTo>
                  <a:pt x="10899986" y="3581400"/>
                </a:lnTo>
                <a:lnTo>
                  <a:pt x="10785451" y="3606800"/>
                </a:lnTo>
                <a:lnTo>
                  <a:pt x="10726822" y="3606800"/>
                </a:lnTo>
                <a:lnTo>
                  <a:pt x="10667289" y="3619500"/>
                </a:lnTo>
                <a:lnTo>
                  <a:pt x="10606854" y="3619500"/>
                </a:lnTo>
                <a:lnTo>
                  <a:pt x="10545518" y="3632200"/>
                </a:lnTo>
                <a:lnTo>
                  <a:pt x="9367491" y="3632200"/>
                </a:lnTo>
                <a:lnTo>
                  <a:pt x="9341046" y="3644900"/>
                </a:lnTo>
                <a:lnTo>
                  <a:pt x="9313830" y="3670300"/>
                </a:lnTo>
                <a:lnTo>
                  <a:pt x="9285841" y="3683000"/>
                </a:lnTo>
                <a:lnTo>
                  <a:pt x="9257072" y="3695700"/>
                </a:lnTo>
                <a:lnTo>
                  <a:pt x="9227522" y="3721100"/>
                </a:lnTo>
                <a:lnTo>
                  <a:pt x="9197186" y="3733800"/>
                </a:lnTo>
                <a:lnTo>
                  <a:pt x="9166060" y="3746500"/>
                </a:lnTo>
                <a:lnTo>
                  <a:pt x="9134140" y="3759200"/>
                </a:lnTo>
                <a:lnTo>
                  <a:pt x="9101422" y="3784600"/>
                </a:lnTo>
                <a:lnTo>
                  <a:pt x="9067903" y="3797300"/>
                </a:lnTo>
                <a:lnTo>
                  <a:pt x="8998444" y="3822700"/>
                </a:lnTo>
                <a:lnTo>
                  <a:pt x="8962497" y="3848100"/>
                </a:lnTo>
                <a:lnTo>
                  <a:pt x="8925732" y="3860800"/>
                </a:lnTo>
                <a:lnTo>
                  <a:pt x="8849736" y="3886200"/>
                </a:lnTo>
                <a:lnTo>
                  <a:pt x="8770424" y="3911600"/>
                </a:lnTo>
                <a:lnTo>
                  <a:pt x="5294206" y="3911600"/>
                </a:lnTo>
                <a:lnTo>
                  <a:pt x="5128445" y="3962400"/>
                </a:lnTo>
                <a:lnTo>
                  <a:pt x="5086202" y="3962400"/>
                </a:lnTo>
                <a:lnTo>
                  <a:pt x="4957005" y="4000500"/>
                </a:lnTo>
                <a:lnTo>
                  <a:pt x="4913003" y="4000500"/>
                </a:lnTo>
                <a:lnTo>
                  <a:pt x="4823391" y="4025900"/>
                </a:lnTo>
                <a:close/>
              </a:path>
              <a:path w="12500610" h="4178300">
                <a:moveTo>
                  <a:pt x="9766507" y="673100"/>
                </a:moveTo>
                <a:lnTo>
                  <a:pt x="9505920" y="673100"/>
                </a:lnTo>
                <a:lnTo>
                  <a:pt x="9571907" y="660400"/>
                </a:lnTo>
                <a:lnTo>
                  <a:pt x="9702213" y="660400"/>
                </a:lnTo>
                <a:lnTo>
                  <a:pt x="9766507" y="673100"/>
                </a:lnTo>
                <a:close/>
              </a:path>
              <a:path w="12500610" h="4178300">
                <a:moveTo>
                  <a:pt x="10356139" y="3644900"/>
                </a:moveTo>
                <a:lnTo>
                  <a:pt x="9519158" y="3644900"/>
                </a:lnTo>
                <a:lnTo>
                  <a:pt x="9443754" y="3632200"/>
                </a:lnTo>
                <a:lnTo>
                  <a:pt x="10420159" y="3632200"/>
                </a:lnTo>
                <a:lnTo>
                  <a:pt x="10356139" y="3644900"/>
                </a:lnTo>
                <a:close/>
              </a:path>
              <a:path w="12500610" h="4178300">
                <a:moveTo>
                  <a:pt x="8273551" y="4064000"/>
                </a:moveTo>
                <a:lnTo>
                  <a:pt x="5794281" y="4064000"/>
                </a:lnTo>
                <a:lnTo>
                  <a:pt x="5618807" y="4013200"/>
                </a:lnTo>
                <a:lnTo>
                  <a:pt x="5412465" y="3949700"/>
                </a:lnTo>
                <a:lnTo>
                  <a:pt x="5294206" y="3911600"/>
                </a:lnTo>
                <a:lnTo>
                  <a:pt x="8770424" y="3911600"/>
                </a:lnTo>
                <a:lnTo>
                  <a:pt x="8729515" y="3937000"/>
                </a:lnTo>
                <a:lnTo>
                  <a:pt x="8601729" y="3975100"/>
                </a:lnTo>
                <a:lnTo>
                  <a:pt x="8466273" y="4013200"/>
                </a:lnTo>
                <a:lnTo>
                  <a:pt x="8273551" y="4064000"/>
                </a:lnTo>
                <a:close/>
              </a:path>
              <a:path w="12500610" h="4178300">
                <a:moveTo>
                  <a:pt x="4588396" y="4064000"/>
                </a:moveTo>
                <a:lnTo>
                  <a:pt x="2825610" y="4064000"/>
                </a:lnTo>
                <a:lnTo>
                  <a:pt x="2648975" y="4025900"/>
                </a:lnTo>
                <a:lnTo>
                  <a:pt x="4777713" y="4025900"/>
                </a:lnTo>
                <a:lnTo>
                  <a:pt x="4684444" y="4051300"/>
                </a:lnTo>
                <a:lnTo>
                  <a:pt x="4636784" y="4051300"/>
                </a:lnTo>
                <a:lnTo>
                  <a:pt x="4588396" y="4064000"/>
                </a:lnTo>
                <a:close/>
              </a:path>
              <a:path w="12500610" h="4178300">
                <a:moveTo>
                  <a:pt x="4489300" y="4076700"/>
                </a:moveTo>
                <a:lnTo>
                  <a:pt x="2947886" y="4076700"/>
                </a:lnTo>
                <a:lnTo>
                  <a:pt x="2886304" y="4064000"/>
                </a:lnTo>
                <a:lnTo>
                  <a:pt x="4539246" y="4064000"/>
                </a:lnTo>
                <a:lnTo>
                  <a:pt x="4489300" y="4076700"/>
                </a:lnTo>
                <a:close/>
              </a:path>
              <a:path w="12500610" h="4178300">
                <a:moveTo>
                  <a:pt x="7902274" y="4127500"/>
                </a:moveTo>
                <a:lnTo>
                  <a:pt x="6129538" y="4127500"/>
                </a:lnTo>
                <a:lnTo>
                  <a:pt x="6029657" y="4102100"/>
                </a:lnTo>
                <a:lnTo>
                  <a:pt x="5981003" y="4102100"/>
                </a:lnTo>
                <a:lnTo>
                  <a:pt x="5839835" y="4064000"/>
                </a:lnTo>
                <a:lnTo>
                  <a:pt x="8223181" y="4064000"/>
                </a:lnTo>
                <a:lnTo>
                  <a:pt x="8012829" y="4114800"/>
                </a:lnTo>
                <a:lnTo>
                  <a:pt x="7958003" y="4114800"/>
                </a:lnTo>
                <a:lnTo>
                  <a:pt x="7902274" y="4127500"/>
                </a:lnTo>
                <a:close/>
              </a:path>
              <a:path w="12500610" h="4178300">
                <a:moveTo>
                  <a:pt x="4386882" y="4089400"/>
                </a:moveTo>
                <a:lnTo>
                  <a:pt x="3073671" y="4089400"/>
                </a:lnTo>
                <a:lnTo>
                  <a:pt x="3010345" y="4076700"/>
                </a:lnTo>
                <a:lnTo>
                  <a:pt x="4438523" y="4076700"/>
                </a:lnTo>
                <a:lnTo>
                  <a:pt x="4386882" y="4089400"/>
                </a:lnTo>
                <a:close/>
              </a:path>
              <a:path w="12500610" h="4178300">
                <a:moveTo>
                  <a:pt x="4280871" y="4102100"/>
                </a:moveTo>
                <a:lnTo>
                  <a:pt x="3202875" y="4102100"/>
                </a:lnTo>
                <a:lnTo>
                  <a:pt x="3137851" y="4089400"/>
                </a:lnTo>
                <a:lnTo>
                  <a:pt x="4334342" y="4089400"/>
                </a:lnTo>
                <a:lnTo>
                  <a:pt x="4280871" y="4102100"/>
                </a:lnTo>
                <a:close/>
              </a:path>
              <a:path w="12500610" h="4178300">
                <a:moveTo>
                  <a:pt x="4056986" y="4114800"/>
                </a:moveTo>
                <a:lnTo>
                  <a:pt x="3402895" y="4114800"/>
                </a:lnTo>
                <a:lnTo>
                  <a:pt x="3335408" y="4102100"/>
                </a:lnTo>
                <a:lnTo>
                  <a:pt x="4114525" y="4102100"/>
                </a:lnTo>
                <a:lnTo>
                  <a:pt x="4056986" y="4114800"/>
                </a:lnTo>
                <a:close/>
              </a:path>
              <a:path w="12500610" h="4178300">
                <a:moveTo>
                  <a:pt x="7729630" y="4152900"/>
                </a:moveTo>
                <a:lnTo>
                  <a:pt x="6340392" y="4152900"/>
                </a:lnTo>
                <a:lnTo>
                  <a:pt x="6286220" y="4140200"/>
                </a:lnTo>
                <a:lnTo>
                  <a:pt x="6233039" y="4140200"/>
                </a:lnTo>
                <a:lnTo>
                  <a:pt x="6180821" y="4127500"/>
                </a:lnTo>
                <a:lnTo>
                  <a:pt x="7845638" y="4127500"/>
                </a:lnTo>
                <a:lnTo>
                  <a:pt x="7729630" y="4152900"/>
                </a:lnTo>
                <a:close/>
              </a:path>
              <a:path w="12500610" h="4178300">
                <a:moveTo>
                  <a:pt x="7609948" y="4165600"/>
                </a:moveTo>
                <a:lnTo>
                  <a:pt x="6451829" y="4165600"/>
                </a:lnTo>
                <a:lnTo>
                  <a:pt x="6395586" y="4152900"/>
                </a:lnTo>
                <a:lnTo>
                  <a:pt x="7670251" y="4152900"/>
                </a:lnTo>
                <a:lnTo>
                  <a:pt x="7609948" y="4165600"/>
                </a:lnTo>
                <a:close/>
              </a:path>
              <a:path w="12500610" h="4178300">
                <a:moveTo>
                  <a:pt x="7423468" y="4178300"/>
                </a:moveTo>
                <a:lnTo>
                  <a:pt x="6627147" y="4178300"/>
                </a:lnTo>
                <a:lnTo>
                  <a:pt x="6567581" y="4165600"/>
                </a:lnTo>
                <a:lnTo>
                  <a:pt x="7486561" y="4165600"/>
                </a:lnTo>
                <a:lnTo>
                  <a:pt x="7423468" y="4178300"/>
                </a:lnTo>
                <a:close/>
              </a:path>
            </a:pathLst>
          </a:custGeom>
          <a:solidFill>
            <a:srgbClr val="F0F4F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5276431" y="0"/>
            <a:ext cx="3011805" cy="2736850"/>
            <a:chOff x="15276431" y="0"/>
            <a:chExt cx="3011805" cy="2736850"/>
          </a:xfrm>
        </p:grpSpPr>
        <p:sp>
          <p:nvSpPr>
            <p:cNvPr id="6" name="object 6"/>
            <p:cNvSpPr/>
            <p:nvPr/>
          </p:nvSpPr>
          <p:spPr>
            <a:xfrm>
              <a:off x="15685961" y="371512"/>
              <a:ext cx="2602230" cy="2204085"/>
            </a:xfrm>
            <a:custGeom>
              <a:avLst/>
              <a:gdLst/>
              <a:ahLst/>
              <a:cxnLst/>
              <a:rect l="l" t="t" r="r" b="b"/>
              <a:pathLst>
                <a:path w="2602230" h="2204085">
                  <a:moveTo>
                    <a:pt x="1604340" y="1724063"/>
                  </a:moveTo>
                  <a:lnTo>
                    <a:pt x="1604086" y="1720621"/>
                  </a:lnTo>
                  <a:lnTo>
                    <a:pt x="1603222" y="1720354"/>
                  </a:lnTo>
                  <a:lnTo>
                    <a:pt x="1595742" y="1717954"/>
                  </a:lnTo>
                  <a:lnTo>
                    <a:pt x="1591525" y="1745335"/>
                  </a:lnTo>
                  <a:lnTo>
                    <a:pt x="1588579" y="1770659"/>
                  </a:lnTo>
                  <a:lnTo>
                    <a:pt x="1586712" y="1787702"/>
                  </a:lnTo>
                  <a:lnTo>
                    <a:pt x="1585937" y="1796453"/>
                  </a:lnTo>
                  <a:lnTo>
                    <a:pt x="1586255" y="1796910"/>
                  </a:lnTo>
                  <a:lnTo>
                    <a:pt x="1586141" y="1805660"/>
                  </a:lnTo>
                  <a:lnTo>
                    <a:pt x="1586128" y="1806282"/>
                  </a:lnTo>
                  <a:lnTo>
                    <a:pt x="1586509" y="1811007"/>
                  </a:lnTo>
                  <a:lnTo>
                    <a:pt x="1587398" y="1811083"/>
                  </a:lnTo>
                  <a:lnTo>
                    <a:pt x="1588795" y="1806524"/>
                  </a:lnTo>
                  <a:lnTo>
                    <a:pt x="1580984" y="1881860"/>
                  </a:lnTo>
                  <a:lnTo>
                    <a:pt x="1586852" y="1885099"/>
                  </a:lnTo>
                  <a:lnTo>
                    <a:pt x="1587538" y="1877606"/>
                  </a:lnTo>
                  <a:lnTo>
                    <a:pt x="1603146" y="1741233"/>
                  </a:lnTo>
                  <a:lnTo>
                    <a:pt x="1604035" y="1730971"/>
                  </a:lnTo>
                  <a:lnTo>
                    <a:pt x="1604340" y="1724063"/>
                  </a:lnTo>
                  <a:close/>
                </a:path>
                <a:path w="2602230" h="2204085">
                  <a:moveTo>
                    <a:pt x="2602026" y="42113"/>
                  </a:moveTo>
                  <a:lnTo>
                    <a:pt x="2556510" y="79844"/>
                  </a:lnTo>
                  <a:lnTo>
                    <a:pt x="2509482" y="118516"/>
                  </a:lnTo>
                  <a:lnTo>
                    <a:pt x="2468867" y="151574"/>
                  </a:lnTo>
                  <a:lnTo>
                    <a:pt x="2434501" y="179133"/>
                  </a:lnTo>
                  <a:lnTo>
                    <a:pt x="2337600" y="253580"/>
                  </a:lnTo>
                  <a:lnTo>
                    <a:pt x="2293950" y="285864"/>
                  </a:lnTo>
                  <a:lnTo>
                    <a:pt x="2253589" y="314667"/>
                  </a:lnTo>
                  <a:lnTo>
                    <a:pt x="2216531" y="339966"/>
                  </a:lnTo>
                  <a:lnTo>
                    <a:pt x="2165832" y="393509"/>
                  </a:lnTo>
                  <a:lnTo>
                    <a:pt x="2121497" y="441858"/>
                  </a:lnTo>
                  <a:lnTo>
                    <a:pt x="2087410" y="480568"/>
                  </a:lnTo>
                  <a:lnTo>
                    <a:pt x="2051900" y="522897"/>
                  </a:lnTo>
                  <a:lnTo>
                    <a:pt x="2026640" y="555599"/>
                  </a:lnTo>
                  <a:lnTo>
                    <a:pt x="1994204" y="607441"/>
                  </a:lnTo>
                  <a:lnTo>
                    <a:pt x="1976335" y="656767"/>
                  </a:lnTo>
                  <a:lnTo>
                    <a:pt x="1958378" y="693305"/>
                  </a:lnTo>
                  <a:lnTo>
                    <a:pt x="1939683" y="732929"/>
                  </a:lnTo>
                  <a:lnTo>
                    <a:pt x="1920265" y="775614"/>
                  </a:lnTo>
                  <a:lnTo>
                    <a:pt x="1900123" y="821372"/>
                  </a:lnTo>
                  <a:lnTo>
                    <a:pt x="1869757" y="893279"/>
                  </a:lnTo>
                  <a:lnTo>
                    <a:pt x="1852790" y="935367"/>
                  </a:lnTo>
                  <a:lnTo>
                    <a:pt x="1834654" y="981557"/>
                  </a:lnTo>
                  <a:lnTo>
                    <a:pt x="1812378" y="1040523"/>
                  </a:lnTo>
                  <a:lnTo>
                    <a:pt x="1795818" y="1086307"/>
                  </a:lnTo>
                  <a:lnTo>
                    <a:pt x="1779905" y="1138275"/>
                  </a:lnTo>
                  <a:lnTo>
                    <a:pt x="1763636" y="1179766"/>
                  </a:lnTo>
                  <a:lnTo>
                    <a:pt x="1747215" y="1222552"/>
                  </a:lnTo>
                  <a:lnTo>
                    <a:pt x="1730641" y="1266647"/>
                  </a:lnTo>
                  <a:lnTo>
                    <a:pt x="1713890" y="1312037"/>
                  </a:lnTo>
                  <a:lnTo>
                    <a:pt x="1696974" y="1358722"/>
                  </a:lnTo>
                  <a:lnTo>
                    <a:pt x="1680730" y="1413548"/>
                  </a:lnTo>
                  <a:lnTo>
                    <a:pt x="1680133" y="1415846"/>
                  </a:lnTo>
                  <a:lnTo>
                    <a:pt x="1673656" y="1443367"/>
                  </a:lnTo>
                  <a:lnTo>
                    <a:pt x="1632254" y="1555610"/>
                  </a:lnTo>
                  <a:lnTo>
                    <a:pt x="1618615" y="1606778"/>
                  </a:lnTo>
                  <a:lnTo>
                    <a:pt x="1607286" y="1655457"/>
                  </a:lnTo>
                  <a:lnTo>
                    <a:pt x="1598256" y="1701647"/>
                  </a:lnTo>
                  <a:lnTo>
                    <a:pt x="1595755" y="1717852"/>
                  </a:lnTo>
                  <a:lnTo>
                    <a:pt x="1603235" y="1720265"/>
                  </a:lnTo>
                  <a:lnTo>
                    <a:pt x="1612722" y="1671802"/>
                  </a:lnTo>
                  <a:lnTo>
                    <a:pt x="1618424" y="1646123"/>
                  </a:lnTo>
                  <a:lnTo>
                    <a:pt x="1624749" y="1619516"/>
                  </a:lnTo>
                  <a:lnTo>
                    <a:pt x="1631721" y="1591970"/>
                  </a:lnTo>
                  <a:lnTo>
                    <a:pt x="1639316" y="1563484"/>
                  </a:lnTo>
                  <a:lnTo>
                    <a:pt x="1659051" y="1508074"/>
                  </a:lnTo>
                  <a:lnTo>
                    <a:pt x="1673466" y="1466342"/>
                  </a:lnTo>
                  <a:lnTo>
                    <a:pt x="1682572" y="1438262"/>
                  </a:lnTo>
                  <a:lnTo>
                    <a:pt x="1686369" y="1423847"/>
                  </a:lnTo>
                  <a:lnTo>
                    <a:pt x="1689379" y="1412303"/>
                  </a:lnTo>
                  <a:lnTo>
                    <a:pt x="1690154" y="1406956"/>
                  </a:lnTo>
                  <a:lnTo>
                    <a:pt x="1688680" y="1407833"/>
                  </a:lnTo>
                  <a:lnTo>
                    <a:pt x="1684959" y="1414907"/>
                  </a:lnTo>
                  <a:lnTo>
                    <a:pt x="1798358" y="1115491"/>
                  </a:lnTo>
                  <a:lnTo>
                    <a:pt x="1806981" y="1091971"/>
                  </a:lnTo>
                  <a:lnTo>
                    <a:pt x="1814309" y="1070622"/>
                  </a:lnTo>
                  <a:lnTo>
                    <a:pt x="1820329" y="1051445"/>
                  </a:lnTo>
                  <a:lnTo>
                    <a:pt x="1825040" y="1034453"/>
                  </a:lnTo>
                  <a:lnTo>
                    <a:pt x="1858416" y="949172"/>
                  </a:lnTo>
                  <a:lnTo>
                    <a:pt x="1877809" y="901534"/>
                  </a:lnTo>
                  <a:lnTo>
                    <a:pt x="1898230" y="853300"/>
                  </a:lnTo>
                  <a:lnTo>
                    <a:pt x="1919681" y="804456"/>
                  </a:lnTo>
                  <a:lnTo>
                    <a:pt x="1942160" y="755027"/>
                  </a:lnTo>
                  <a:lnTo>
                    <a:pt x="1965680" y="705002"/>
                  </a:lnTo>
                  <a:lnTo>
                    <a:pt x="1990229" y="654392"/>
                  </a:lnTo>
                  <a:lnTo>
                    <a:pt x="2015807" y="603173"/>
                  </a:lnTo>
                  <a:lnTo>
                    <a:pt x="2061425" y="542239"/>
                  </a:lnTo>
                  <a:lnTo>
                    <a:pt x="2090674" y="505752"/>
                  </a:lnTo>
                  <a:lnTo>
                    <a:pt x="2124240" y="465251"/>
                  </a:lnTo>
                  <a:lnTo>
                    <a:pt x="2125815" y="460629"/>
                  </a:lnTo>
                  <a:lnTo>
                    <a:pt x="2121992" y="462216"/>
                  </a:lnTo>
                  <a:lnTo>
                    <a:pt x="2112759" y="470001"/>
                  </a:lnTo>
                  <a:lnTo>
                    <a:pt x="2098116" y="484009"/>
                  </a:lnTo>
                  <a:lnTo>
                    <a:pt x="2121204" y="458216"/>
                  </a:lnTo>
                  <a:lnTo>
                    <a:pt x="2150046" y="427164"/>
                  </a:lnTo>
                  <a:lnTo>
                    <a:pt x="2184628" y="390855"/>
                  </a:lnTo>
                  <a:lnTo>
                    <a:pt x="2224963" y="349288"/>
                  </a:lnTo>
                  <a:lnTo>
                    <a:pt x="2238337" y="341744"/>
                  </a:lnTo>
                  <a:lnTo>
                    <a:pt x="2256510" y="330034"/>
                  </a:lnTo>
                  <a:lnTo>
                    <a:pt x="2307298" y="294055"/>
                  </a:lnTo>
                  <a:lnTo>
                    <a:pt x="2339911" y="269798"/>
                  </a:lnTo>
                  <a:lnTo>
                    <a:pt x="2377325" y="241363"/>
                  </a:lnTo>
                  <a:lnTo>
                    <a:pt x="2419553" y="208737"/>
                  </a:lnTo>
                  <a:lnTo>
                    <a:pt x="2466581" y="171945"/>
                  </a:lnTo>
                  <a:lnTo>
                    <a:pt x="2518435" y="130962"/>
                  </a:lnTo>
                  <a:lnTo>
                    <a:pt x="2574925" y="85928"/>
                  </a:lnTo>
                  <a:lnTo>
                    <a:pt x="2602026" y="64173"/>
                  </a:lnTo>
                  <a:lnTo>
                    <a:pt x="2602026" y="42113"/>
                  </a:lnTo>
                  <a:close/>
                </a:path>
                <a:path w="2602230" h="2204085">
                  <a:moveTo>
                    <a:pt x="2602026" y="0"/>
                  </a:moveTo>
                  <a:lnTo>
                    <a:pt x="2567571" y="17995"/>
                  </a:lnTo>
                  <a:lnTo>
                    <a:pt x="2551900" y="28333"/>
                  </a:lnTo>
                  <a:lnTo>
                    <a:pt x="2566619" y="22720"/>
                  </a:lnTo>
                  <a:lnTo>
                    <a:pt x="2278913" y="169786"/>
                  </a:lnTo>
                  <a:lnTo>
                    <a:pt x="1963712" y="356146"/>
                  </a:lnTo>
                  <a:lnTo>
                    <a:pt x="1915947" y="390715"/>
                  </a:lnTo>
                  <a:lnTo>
                    <a:pt x="1869681" y="425005"/>
                  </a:lnTo>
                  <a:lnTo>
                    <a:pt x="1824901" y="459003"/>
                  </a:lnTo>
                  <a:lnTo>
                    <a:pt x="1781632" y="492721"/>
                  </a:lnTo>
                  <a:lnTo>
                    <a:pt x="1739849" y="526148"/>
                  </a:lnTo>
                  <a:lnTo>
                    <a:pt x="1699564" y="559282"/>
                  </a:lnTo>
                  <a:lnTo>
                    <a:pt x="1660766" y="592137"/>
                  </a:lnTo>
                  <a:lnTo>
                    <a:pt x="1623479" y="624700"/>
                  </a:lnTo>
                  <a:lnTo>
                    <a:pt x="1587677" y="656983"/>
                  </a:lnTo>
                  <a:lnTo>
                    <a:pt x="1553375" y="688975"/>
                  </a:lnTo>
                  <a:lnTo>
                    <a:pt x="1520571" y="720686"/>
                  </a:lnTo>
                  <a:lnTo>
                    <a:pt x="1489265" y="752106"/>
                  </a:lnTo>
                  <a:lnTo>
                    <a:pt x="1459458" y="783247"/>
                  </a:lnTo>
                  <a:lnTo>
                    <a:pt x="1418577" y="831977"/>
                  </a:lnTo>
                  <a:lnTo>
                    <a:pt x="1380693" y="877785"/>
                  </a:lnTo>
                  <a:lnTo>
                    <a:pt x="1345793" y="920648"/>
                  </a:lnTo>
                  <a:lnTo>
                    <a:pt x="1313891" y="960577"/>
                  </a:lnTo>
                  <a:lnTo>
                    <a:pt x="1284960" y="997572"/>
                  </a:lnTo>
                  <a:lnTo>
                    <a:pt x="1259027" y="1031633"/>
                  </a:lnTo>
                  <a:lnTo>
                    <a:pt x="1236078" y="1062748"/>
                  </a:lnTo>
                  <a:lnTo>
                    <a:pt x="1166456" y="1182293"/>
                  </a:lnTo>
                  <a:lnTo>
                    <a:pt x="1144536" y="1219962"/>
                  </a:lnTo>
                  <a:lnTo>
                    <a:pt x="1136497" y="1236992"/>
                  </a:lnTo>
                  <a:lnTo>
                    <a:pt x="1138834" y="1236827"/>
                  </a:lnTo>
                  <a:lnTo>
                    <a:pt x="1151534" y="1219466"/>
                  </a:lnTo>
                  <a:lnTo>
                    <a:pt x="1174597" y="1184910"/>
                  </a:lnTo>
                  <a:lnTo>
                    <a:pt x="1129576" y="1259001"/>
                  </a:lnTo>
                  <a:lnTo>
                    <a:pt x="1090409" y="1321727"/>
                  </a:lnTo>
                  <a:lnTo>
                    <a:pt x="1054214" y="1379042"/>
                  </a:lnTo>
                  <a:lnTo>
                    <a:pt x="1021003" y="1430934"/>
                  </a:lnTo>
                  <a:lnTo>
                    <a:pt x="990765" y="1477429"/>
                  </a:lnTo>
                  <a:lnTo>
                    <a:pt x="963498" y="1518513"/>
                  </a:lnTo>
                  <a:lnTo>
                    <a:pt x="939215" y="1554187"/>
                  </a:lnTo>
                  <a:lnTo>
                    <a:pt x="899566" y="1609293"/>
                  </a:lnTo>
                  <a:lnTo>
                    <a:pt x="874153" y="1643938"/>
                  </a:lnTo>
                  <a:lnTo>
                    <a:pt x="847394" y="1679282"/>
                  </a:lnTo>
                  <a:lnTo>
                    <a:pt x="819289" y="1715350"/>
                  </a:lnTo>
                  <a:lnTo>
                    <a:pt x="789838" y="1752130"/>
                  </a:lnTo>
                  <a:lnTo>
                    <a:pt x="759040" y="1789620"/>
                  </a:lnTo>
                  <a:lnTo>
                    <a:pt x="726884" y="1827834"/>
                  </a:lnTo>
                  <a:lnTo>
                    <a:pt x="693381" y="1866747"/>
                  </a:lnTo>
                  <a:lnTo>
                    <a:pt x="658520" y="1906371"/>
                  </a:lnTo>
                  <a:lnTo>
                    <a:pt x="622325" y="1946719"/>
                  </a:lnTo>
                  <a:lnTo>
                    <a:pt x="584771" y="1987778"/>
                  </a:lnTo>
                  <a:lnTo>
                    <a:pt x="545871" y="2029536"/>
                  </a:lnTo>
                  <a:lnTo>
                    <a:pt x="505612" y="2072017"/>
                  </a:lnTo>
                  <a:lnTo>
                    <a:pt x="456133" y="2106371"/>
                  </a:lnTo>
                  <a:lnTo>
                    <a:pt x="411607" y="2126615"/>
                  </a:lnTo>
                  <a:lnTo>
                    <a:pt x="353910" y="2148903"/>
                  </a:lnTo>
                  <a:lnTo>
                    <a:pt x="283019" y="2173249"/>
                  </a:lnTo>
                  <a:lnTo>
                    <a:pt x="236220" y="2181021"/>
                  </a:lnTo>
                  <a:lnTo>
                    <a:pt x="160655" y="2186444"/>
                  </a:lnTo>
                  <a:lnTo>
                    <a:pt x="4356" y="2175129"/>
                  </a:lnTo>
                  <a:lnTo>
                    <a:pt x="0" y="2174964"/>
                  </a:lnTo>
                  <a:lnTo>
                    <a:pt x="61341" y="2192185"/>
                  </a:lnTo>
                  <a:lnTo>
                    <a:pt x="109702" y="2200122"/>
                  </a:lnTo>
                  <a:lnTo>
                    <a:pt x="157543" y="2203691"/>
                  </a:lnTo>
                  <a:lnTo>
                    <a:pt x="204863" y="2202891"/>
                  </a:lnTo>
                  <a:lnTo>
                    <a:pt x="251675" y="2197722"/>
                  </a:lnTo>
                  <a:lnTo>
                    <a:pt x="297967" y="2188184"/>
                  </a:lnTo>
                  <a:lnTo>
                    <a:pt x="343738" y="2174278"/>
                  </a:lnTo>
                  <a:lnTo>
                    <a:pt x="389001" y="2156002"/>
                  </a:lnTo>
                  <a:lnTo>
                    <a:pt x="433743" y="2133358"/>
                  </a:lnTo>
                  <a:lnTo>
                    <a:pt x="477964" y="2106358"/>
                  </a:lnTo>
                  <a:lnTo>
                    <a:pt x="521665" y="2074976"/>
                  </a:lnTo>
                  <a:lnTo>
                    <a:pt x="564857" y="2039226"/>
                  </a:lnTo>
                  <a:lnTo>
                    <a:pt x="599732" y="2001913"/>
                  </a:lnTo>
                  <a:lnTo>
                    <a:pt x="647827" y="1945855"/>
                  </a:lnTo>
                  <a:lnTo>
                    <a:pt x="676821" y="1910816"/>
                  </a:lnTo>
                  <a:lnTo>
                    <a:pt x="709117" y="1871078"/>
                  </a:lnTo>
                  <a:lnTo>
                    <a:pt x="744715" y="1826666"/>
                  </a:lnTo>
                  <a:lnTo>
                    <a:pt x="783615" y="1777568"/>
                  </a:lnTo>
                  <a:lnTo>
                    <a:pt x="825817" y="1723783"/>
                  </a:lnTo>
                  <a:lnTo>
                    <a:pt x="871321" y="1665325"/>
                  </a:lnTo>
                  <a:lnTo>
                    <a:pt x="920127" y="1602181"/>
                  </a:lnTo>
                  <a:lnTo>
                    <a:pt x="952576" y="1554441"/>
                  </a:lnTo>
                  <a:lnTo>
                    <a:pt x="984123" y="1507413"/>
                  </a:lnTo>
                  <a:lnTo>
                    <a:pt x="1014793" y="1461071"/>
                  </a:lnTo>
                  <a:lnTo>
                    <a:pt x="1044575" y="1415440"/>
                  </a:lnTo>
                  <a:lnTo>
                    <a:pt x="1073467" y="1370507"/>
                  </a:lnTo>
                  <a:lnTo>
                    <a:pt x="1101483" y="1326286"/>
                  </a:lnTo>
                  <a:lnTo>
                    <a:pt x="1128598" y="1282750"/>
                  </a:lnTo>
                  <a:lnTo>
                    <a:pt x="1154823" y="1239926"/>
                  </a:lnTo>
                  <a:lnTo>
                    <a:pt x="1180172" y="1197800"/>
                  </a:lnTo>
                  <a:lnTo>
                    <a:pt x="1204633" y="1156373"/>
                  </a:lnTo>
                  <a:lnTo>
                    <a:pt x="1228204" y="1115644"/>
                  </a:lnTo>
                  <a:lnTo>
                    <a:pt x="1250886" y="1075626"/>
                  </a:lnTo>
                  <a:lnTo>
                    <a:pt x="1289265" y="1022502"/>
                  </a:lnTo>
                  <a:lnTo>
                    <a:pt x="1325727" y="972743"/>
                  </a:lnTo>
                  <a:lnTo>
                    <a:pt x="1360271" y="926338"/>
                  </a:lnTo>
                  <a:lnTo>
                    <a:pt x="1392897" y="883310"/>
                  </a:lnTo>
                  <a:lnTo>
                    <a:pt x="1423593" y="843635"/>
                  </a:lnTo>
                  <a:lnTo>
                    <a:pt x="1452372" y="807339"/>
                  </a:lnTo>
                  <a:lnTo>
                    <a:pt x="1479232" y="774395"/>
                  </a:lnTo>
                  <a:lnTo>
                    <a:pt x="1504162" y="744804"/>
                  </a:lnTo>
                  <a:lnTo>
                    <a:pt x="1543545" y="705180"/>
                  </a:lnTo>
                  <a:lnTo>
                    <a:pt x="1596034" y="658012"/>
                  </a:lnTo>
                  <a:lnTo>
                    <a:pt x="1627200" y="631596"/>
                  </a:lnTo>
                  <a:lnTo>
                    <a:pt x="1661655" y="603313"/>
                  </a:lnTo>
                  <a:lnTo>
                    <a:pt x="1699387" y="573138"/>
                  </a:lnTo>
                  <a:lnTo>
                    <a:pt x="1740395" y="541083"/>
                  </a:lnTo>
                  <a:lnTo>
                    <a:pt x="1784680" y="507149"/>
                  </a:lnTo>
                  <a:lnTo>
                    <a:pt x="1832254" y="471335"/>
                  </a:lnTo>
                  <a:lnTo>
                    <a:pt x="1883105" y="433628"/>
                  </a:lnTo>
                  <a:lnTo>
                    <a:pt x="1937245" y="394042"/>
                  </a:lnTo>
                  <a:lnTo>
                    <a:pt x="1994649" y="352577"/>
                  </a:lnTo>
                  <a:lnTo>
                    <a:pt x="2055342" y="309219"/>
                  </a:lnTo>
                  <a:lnTo>
                    <a:pt x="2183460" y="235191"/>
                  </a:lnTo>
                  <a:lnTo>
                    <a:pt x="2244026" y="200685"/>
                  </a:lnTo>
                  <a:lnTo>
                    <a:pt x="2302268" y="167868"/>
                  </a:lnTo>
                  <a:lnTo>
                    <a:pt x="2358186" y="136728"/>
                  </a:lnTo>
                  <a:lnTo>
                    <a:pt x="2411768" y="107251"/>
                  </a:lnTo>
                  <a:lnTo>
                    <a:pt x="2463038" y="79463"/>
                  </a:lnTo>
                  <a:lnTo>
                    <a:pt x="2511983" y="53352"/>
                  </a:lnTo>
                  <a:lnTo>
                    <a:pt x="2558592" y="28930"/>
                  </a:lnTo>
                  <a:lnTo>
                    <a:pt x="2602026" y="6616"/>
                  </a:lnTo>
                  <a:lnTo>
                    <a:pt x="26020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52655" y="0"/>
              <a:ext cx="2235344" cy="1359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6431" y="582319"/>
              <a:ext cx="2671485" cy="2153990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868159" y="7649133"/>
            <a:ext cx="1591310" cy="2355215"/>
          </a:xfrm>
          <a:custGeom>
            <a:avLst/>
            <a:gdLst/>
            <a:ahLst/>
            <a:cxnLst/>
            <a:rect l="l" t="t" r="r" b="b"/>
            <a:pathLst>
              <a:path w="1591310" h="2355215">
                <a:moveTo>
                  <a:pt x="743178" y="64604"/>
                </a:moveTo>
                <a:lnTo>
                  <a:pt x="735990" y="0"/>
                </a:lnTo>
                <a:lnTo>
                  <a:pt x="692378" y="29298"/>
                </a:lnTo>
                <a:lnTo>
                  <a:pt x="578700" y="127266"/>
                </a:lnTo>
                <a:lnTo>
                  <a:pt x="420662" y="309054"/>
                </a:lnTo>
                <a:lnTo>
                  <a:pt x="243979" y="589775"/>
                </a:lnTo>
                <a:lnTo>
                  <a:pt x="106057" y="942086"/>
                </a:lnTo>
                <a:lnTo>
                  <a:pt x="33274" y="1281353"/>
                </a:lnTo>
                <a:lnTo>
                  <a:pt x="4851" y="1536814"/>
                </a:lnTo>
                <a:lnTo>
                  <a:pt x="0" y="1637690"/>
                </a:lnTo>
                <a:lnTo>
                  <a:pt x="57061" y="1586814"/>
                </a:lnTo>
                <a:lnTo>
                  <a:pt x="199986" y="1437424"/>
                </a:lnTo>
                <a:lnTo>
                  <a:pt x="386308" y="1194435"/>
                </a:lnTo>
                <a:lnTo>
                  <a:pt x="573620" y="862761"/>
                </a:lnTo>
                <a:lnTo>
                  <a:pt x="696671" y="517359"/>
                </a:lnTo>
                <a:lnTo>
                  <a:pt x="741629" y="244182"/>
                </a:lnTo>
                <a:lnTo>
                  <a:pt x="743178" y="64604"/>
                </a:lnTo>
                <a:close/>
              </a:path>
              <a:path w="1591310" h="2355215">
                <a:moveTo>
                  <a:pt x="1590890" y="1596948"/>
                </a:moveTo>
                <a:lnTo>
                  <a:pt x="1521904" y="1605661"/>
                </a:lnTo>
                <a:lnTo>
                  <a:pt x="1350035" y="1635010"/>
                </a:lnTo>
                <a:lnTo>
                  <a:pt x="1127887" y="1689874"/>
                </a:lnTo>
                <a:lnTo>
                  <a:pt x="908088" y="1775066"/>
                </a:lnTo>
                <a:lnTo>
                  <a:pt x="702030" y="1921179"/>
                </a:lnTo>
                <a:lnTo>
                  <a:pt x="510120" y="2110028"/>
                </a:lnTo>
                <a:lnTo>
                  <a:pt x="368477" y="2273389"/>
                </a:lnTo>
                <a:lnTo>
                  <a:pt x="313245" y="2342997"/>
                </a:lnTo>
                <a:lnTo>
                  <a:pt x="378294" y="2351367"/>
                </a:lnTo>
                <a:lnTo>
                  <a:pt x="544042" y="2354796"/>
                </a:lnTo>
                <a:lnTo>
                  <a:pt x="766406" y="2320760"/>
                </a:lnTo>
                <a:lnTo>
                  <a:pt x="1001280" y="2216708"/>
                </a:lnTo>
                <a:lnTo>
                  <a:pt x="1220774" y="2035568"/>
                </a:lnTo>
                <a:lnTo>
                  <a:pt x="1409306" y="1831886"/>
                </a:lnTo>
                <a:lnTo>
                  <a:pt x="1541221" y="1665681"/>
                </a:lnTo>
                <a:lnTo>
                  <a:pt x="1590890" y="1596948"/>
                </a:lnTo>
                <a:close/>
              </a:path>
            </a:pathLst>
          </a:custGeom>
          <a:solidFill>
            <a:srgbClr val="95C6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8978839"/>
            <a:ext cx="295275" cy="1056640"/>
          </a:xfrm>
          <a:custGeom>
            <a:avLst/>
            <a:gdLst/>
            <a:ahLst/>
            <a:cxnLst/>
            <a:rect l="l" t="t" r="r" b="b"/>
            <a:pathLst>
              <a:path w="295275" h="1056640">
                <a:moveTo>
                  <a:pt x="243140" y="1056197"/>
                </a:moveTo>
                <a:lnTo>
                  <a:pt x="198172" y="1001752"/>
                </a:lnTo>
                <a:lnTo>
                  <a:pt x="86112" y="862764"/>
                </a:lnTo>
                <a:lnTo>
                  <a:pt x="0" y="751612"/>
                </a:lnTo>
                <a:lnTo>
                  <a:pt x="0" y="0"/>
                </a:lnTo>
                <a:lnTo>
                  <a:pt x="159689" y="194616"/>
                </a:lnTo>
                <a:lnTo>
                  <a:pt x="277645" y="508920"/>
                </a:lnTo>
                <a:lnTo>
                  <a:pt x="294673" y="785124"/>
                </a:lnTo>
                <a:lnTo>
                  <a:pt x="265073" y="981469"/>
                </a:lnTo>
                <a:lnTo>
                  <a:pt x="243140" y="1056197"/>
                </a:lnTo>
                <a:close/>
              </a:path>
            </a:pathLst>
          </a:custGeom>
          <a:solidFill>
            <a:srgbClr val="95C6B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90342" y="7419063"/>
            <a:ext cx="3446145" cy="2868295"/>
            <a:chOff x="90342" y="7419063"/>
            <a:chExt cx="3446145" cy="2868295"/>
          </a:xfrm>
        </p:grpSpPr>
        <p:sp>
          <p:nvSpPr>
            <p:cNvPr id="12" name="object 12"/>
            <p:cNvSpPr/>
            <p:nvPr/>
          </p:nvSpPr>
          <p:spPr>
            <a:xfrm>
              <a:off x="447370" y="8033333"/>
              <a:ext cx="2573020" cy="2254250"/>
            </a:xfrm>
            <a:custGeom>
              <a:avLst/>
              <a:gdLst/>
              <a:ahLst/>
              <a:cxnLst/>
              <a:rect l="l" t="t" r="r" b="b"/>
              <a:pathLst>
                <a:path w="2573020" h="2254250">
                  <a:moveTo>
                    <a:pt x="251066" y="920940"/>
                  </a:moveTo>
                  <a:lnTo>
                    <a:pt x="250609" y="871918"/>
                  </a:lnTo>
                  <a:lnTo>
                    <a:pt x="249682" y="822896"/>
                  </a:lnTo>
                  <a:lnTo>
                    <a:pt x="248259" y="773899"/>
                  </a:lnTo>
                  <a:lnTo>
                    <a:pt x="246367" y="724903"/>
                  </a:lnTo>
                  <a:lnTo>
                    <a:pt x="243992" y="675919"/>
                  </a:lnTo>
                  <a:lnTo>
                    <a:pt x="241147" y="626948"/>
                  </a:lnTo>
                  <a:lnTo>
                    <a:pt x="237807" y="577977"/>
                  </a:lnTo>
                  <a:lnTo>
                    <a:pt x="233997" y="529043"/>
                  </a:lnTo>
                  <a:lnTo>
                    <a:pt x="229704" y="480174"/>
                  </a:lnTo>
                  <a:lnTo>
                    <a:pt x="224942" y="431368"/>
                  </a:lnTo>
                  <a:lnTo>
                    <a:pt x="219697" y="382612"/>
                  </a:lnTo>
                  <a:lnTo>
                    <a:pt x="213969" y="333933"/>
                  </a:lnTo>
                  <a:lnTo>
                    <a:pt x="207772" y="285305"/>
                  </a:lnTo>
                  <a:lnTo>
                    <a:pt x="201104" y="236740"/>
                  </a:lnTo>
                  <a:lnTo>
                    <a:pt x="193954" y="188226"/>
                  </a:lnTo>
                  <a:lnTo>
                    <a:pt x="186321" y="139788"/>
                  </a:lnTo>
                  <a:lnTo>
                    <a:pt x="178219" y="91401"/>
                  </a:lnTo>
                  <a:lnTo>
                    <a:pt x="169633" y="43078"/>
                  </a:lnTo>
                  <a:lnTo>
                    <a:pt x="148285" y="9702"/>
                  </a:lnTo>
                  <a:lnTo>
                    <a:pt x="112915" y="0"/>
                  </a:lnTo>
                  <a:lnTo>
                    <a:pt x="81699" y="13169"/>
                  </a:lnTo>
                  <a:lnTo>
                    <a:pt x="72834" y="48374"/>
                  </a:lnTo>
                  <a:lnTo>
                    <a:pt x="81343" y="96139"/>
                  </a:lnTo>
                  <a:lnTo>
                    <a:pt x="89369" y="143954"/>
                  </a:lnTo>
                  <a:lnTo>
                    <a:pt x="96939" y="191846"/>
                  </a:lnTo>
                  <a:lnTo>
                    <a:pt x="104038" y="239776"/>
                  </a:lnTo>
                  <a:lnTo>
                    <a:pt x="110655" y="287782"/>
                  </a:lnTo>
                  <a:lnTo>
                    <a:pt x="116814" y="335838"/>
                  </a:lnTo>
                  <a:lnTo>
                    <a:pt x="122491" y="383971"/>
                  </a:lnTo>
                  <a:lnTo>
                    <a:pt x="127698" y="432142"/>
                  </a:lnTo>
                  <a:lnTo>
                    <a:pt x="132435" y="480390"/>
                  </a:lnTo>
                  <a:lnTo>
                    <a:pt x="136702" y="528701"/>
                  </a:lnTo>
                  <a:lnTo>
                    <a:pt x="140487" y="577062"/>
                  </a:lnTo>
                  <a:lnTo>
                    <a:pt x="143814" y="625462"/>
                  </a:lnTo>
                  <a:lnTo>
                    <a:pt x="146659" y="673862"/>
                  </a:lnTo>
                  <a:lnTo>
                    <a:pt x="149021" y="722287"/>
                  </a:lnTo>
                  <a:lnTo>
                    <a:pt x="150926" y="770712"/>
                  </a:lnTo>
                  <a:lnTo>
                    <a:pt x="152336" y="819150"/>
                  </a:lnTo>
                  <a:lnTo>
                    <a:pt x="153289" y="867587"/>
                  </a:lnTo>
                  <a:lnTo>
                    <a:pt x="153758" y="916038"/>
                  </a:lnTo>
                  <a:lnTo>
                    <a:pt x="153746" y="964501"/>
                  </a:lnTo>
                  <a:lnTo>
                    <a:pt x="153263" y="1012977"/>
                  </a:lnTo>
                  <a:lnTo>
                    <a:pt x="152311" y="1061466"/>
                  </a:lnTo>
                  <a:lnTo>
                    <a:pt x="150876" y="1109954"/>
                  </a:lnTo>
                  <a:lnTo>
                    <a:pt x="148971" y="1158430"/>
                  </a:lnTo>
                  <a:lnTo>
                    <a:pt x="146596" y="1206855"/>
                  </a:lnTo>
                  <a:lnTo>
                    <a:pt x="143738" y="1255255"/>
                  </a:lnTo>
                  <a:lnTo>
                    <a:pt x="140411" y="1303604"/>
                  </a:lnTo>
                  <a:lnTo>
                    <a:pt x="136613" y="1351915"/>
                  </a:lnTo>
                  <a:lnTo>
                    <a:pt x="132334" y="1400175"/>
                  </a:lnTo>
                  <a:lnTo>
                    <a:pt x="127584" y="1448396"/>
                  </a:lnTo>
                  <a:lnTo>
                    <a:pt x="122364" y="1496580"/>
                  </a:lnTo>
                  <a:lnTo>
                    <a:pt x="116674" y="1544726"/>
                  </a:lnTo>
                  <a:lnTo>
                    <a:pt x="110502" y="1592821"/>
                  </a:lnTo>
                  <a:lnTo>
                    <a:pt x="103860" y="1640878"/>
                  </a:lnTo>
                  <a:lnTo>
                    <a:pt x="96748" y="1688858"/>
                  </a:lnTo>
                  <a:lnTo>
                    <a:pt x="89179" y="1736763"/>
                  </a:lnTo>
                  <a:lnTo>
                    <a:pt x="81127" y="1784565"/>
                  </a:lnTo>
                  <a:lnTo>
                    <a:pt x="72618" y="1832279"/>
                  </a:lnTo>
                  <a:lnTo>
                    <a:pt x="63639" y="1879892"/>
                  </a:lnTo>
                  <a:lnTo>
                    <a:pt x="54203" y="1927415"/>
                  </a:lnTo>
                  <a:lnTo>
                    <a:pt x="44297" y="1974850"/>
                  </a:lnTo>
                  <a:lnTo>
                    <a:pt x="33921" y="2022195"/>
                  </a:lnTo>
                  <a:lnTo>
                    <a:pt x="23075" y="2069439"/>
                  </a:lnTo>
                  <a:lnTo>
                    <a:pt x="11772" y="2116594"/>
                  </a:lnTo>
                  <a:lnTo>
                    <a:pt x="0" y="2163661"/>
                  </a:lnTo>
                  <a:lnTo>
                    <a:pt x="6261" y="2200668"/>
                  </a:lnTo>
                  <a:lnTo>
                    <a:pt x="36055" y="2218702"/>
                  </a:lnTo>
                  <a:lnTo>
                    <a:pt x="71577" y="2214080"/>
                  </a:lnTo>
                  <a:lnTo>
                    <a:pt x="95021" y="2183092"/>
                  </a:lnTo>
                  <a:lnTo>
                    <a:pt x="106946" y="2135479"/>
                  </a:lnTo>
                  <a:lnTo>
                    <a:pt x="118402" y="2087778"/>
                  </a:lnTo>
                  <a:lnTo>
                    <a:pt x="129387" y="2039988"/>
                  </a:lnTo>
                  <a:lnTo>
                    <a:pt x="139890" y="1992096"/>
                  </a:lnTo>
                  <a:lnTo>
                    <a:pt x="149936" y="1944103"/>
                  </a:lnTo>
                  <a:lnTo>
                    <a:pt x="159499" y="1896033"/>
                  </a:lnTo>
                  <a:lnTo>
                    <a:pt x="168605" y="1847862"/>
                  </a:lnTo>
                  <a:lnTo>
                    <a:pt x="177228" y="1799590"/>
                  </a:lnTo>
                  <a:lnTo>
                    <a:pt x="185381" y="1751228"/>
                  </a:lnTo>
                  <a:lnTo>
                    <a:pt x="193065" y="1702777"/>
                  </a:lnTo>
                  <a:lnTo>
                    <a:pt x="200279" y="1654225"/>
                  </a:lnTo>
                  <a:lnTo>
                    <a:pt x="207022" y="1605610"/>
                  </a:lnTo>
                  <a:lnTo>
                    <a:pt x="213271" y="1556956"/>
                  </a:lnTo>
                  <a:lnTo>
                    <a:pt x="219062" y="1508252"/>
                  </a:lnTo>
                  <a:lnTo>
                    <a:pt x="224358" y="1459509"/>
                  </a:lnTo>
                  <a:lnTo>
                    <a:pt x="229184" y="1410728"/>
                  </a:lnTo>
                  <a:lnTo>
                    <a:pt x="233527" y="1361897"/>
                  </a:lnTo>
                  <a:lnTo>
                    <a:pt x="237388" y="1313027"/>
                  </a:lnTo>
                  <a:lnTo>
                    <a:pt x="240779" y="1264107"/>
                  </a:lnTo>
                  <a:lnTo>
                    <a:pt x="243687" y="1215148"/>
                  </a:lnTo>
                  <a:lnTo>
                    <a:pt x="246113" y="1166152"/>
                  </a:lnTo>
                  <a:lnTo>
                    <a:pt x="248056" y="1117117"/>
                  </a:lnTo>
                  <a:lnTo>
                    <a:pt x="249529" y="1068057"/>
                  </a:lnTo>
                  <a:lnTo>
                    <a:pt x="250520" y="1019009"/>
                  </a:lnTo>
                  <a:lnTo>
                    <a:pt x="251028" y="969962"/>
                  </a:lnTo>
                  <a:lnTo>
                    <a:pt x="251066" y="920940"/>
                  </a:lnTo>
                  <a:close/>
                </a:path>
                <a:path w="2573020" h="2254250">
                  <a:moveTo>
                    <a:pt x="1628190" y="652538"/>
                  </a:moveTo>
                  <a:lnTo>
                    <a:pt x="1620532" y="619328"/>
                  </a:lnTo>
                  <a:lnTo>
                    <a:pt x="1592008" y="596480"/>
                  </a:lnTo>
                  <a:lnTo>
                    <a:pt x="1552613" y="599211"/>
                  </a:lnTo>
                  <a:lnTo>
                    <a:pt x="1507439" y="622388"/>
                  </a:lnTo>
                  <a:lnTo>
                    <a:pt x="1463255" y="646582"/>
                  </a:lnTo>
                  <a:lnTo>
                    <a:pt x="1420037" y="671766"/>
                  </a:lnTo>
                  <a:lnTo>
                    <a:pt x="1377746" y="697903"/>
                  </a:lnTo>
                  <a:lnTo>
                    <a:pt x="1336382" y="724966"/>
                  </a:lnTo>
                  <a:lnTo>
                    <a:pt x="1295920" y="752944"/>
                  </a:lnTo>
                  <a:lnTo>
                    <a:pt x="1256334" y="781812"/>
                  </a:lnTo>
                  <a:lnTo>
                    <a:pt x="1217612" y="811530"/>
                  </a:lnTo>
                  <a:lnTo>
                    <a:pt x="1179715" y="842086"/>
                  </a:lnTo>
                  <a:lnTo>
                    <a:pt x="1142644" y="873442"/>
                  </a:lnTo>
                  <a:lnTo>
                    <a:pt x="1106373" y="905586"/>
                  </a:lnTo>
                  <a:lnTo>
                    <a:pt x="1070876" y="938491"/>
                  </a:lnTo>
                  <a:lnTo>
                    <a:pt x="1036129" y="972134"/>
                  </a:lnTo>
                  <a:lnTo>
                    <a:pt x="1002118" y="1006475"/>
                  </a:lnTo>
                  <a:lnTo>
                    <a:pt x="968819" y="1041501"/>
                  </a:lnTo>
                  <a:lnTo>
                    <a:pt x="936218" y="1077188"/>
                  </a:lnTo>
                  <a:lnTo>
                    <a:pt x="904290" y="1113510"/>
                  </a:lnTo>
                  <a:lnTo>
                    <a:pt x="873010" y="1150442"/>
                  </a:lnTo>
                  <a:lnTo>
                    <a:pt x="842365" y="1187945"/>
                  </a:lnTo>
                  <a:lnTo>
                    <a:pt x="812342" y="1226019"/>
                  </a:lnTo>
                  <a:lnTo>
                    <a:pt x="782980" y="1264513"/>
                  </a:lnTo>
                  <a:lnTo>
                    <a:pt x="754227" y="1303451"/>
                  </a:lnTo>
                  <a:lnTo>
                    <a:pt x="726020" y="1342872"/>
                  </a:lnTo>
                  <a:lnTo>
                    <a:pt x="698322" y="1382763"/>
                  </a:lnTo>
                  <a:lnTo>
                    <a:pt x="671131" y="1423085"/>
                  </a:lnTo>
                  <a:lnTo>
                    <a:pt x="643826" y="1464729"/>
                  </a:lnTo>
                  <a:lnTo>
                    <a:pt x="617499" y="1505991"/>
                  </a:lnTo>
                  <a:lnTo>
                    <a:pt x="591616" y="1547622"/>
                  </a:lnTo>
                  <a:lnTo>
                    <a:pt x="566166" y="1589582"/>
                  </a:lnTo>
                  <a:lnTo>
                    <a:pt x="541121" y="1631848"/>
                  </a:lnTo>
                  <a:lnTo>
                    <a:pt x="516458" y="1674393"/>
                  </a:lnTo>
                  <a:lnTo>
                    <a:pt x="492150" y="1717192"/>
                  </a:lnTo>
                  <a:lnTo>
                    <a:pt x="468198" y="1760220"/>
                  </a:lnTo>
                  <a:lnTo>
                    <a:pt x="444563" y="1803463"/>
                  </a:lnTo>
                  <a:lnTo>
                    <a:pt x="422249" y="1845005"/>
                  </a:lnTo>
                  <a:lnTo>
                    <a:pt x="398195" y="1890471"/>
                  </a:lnTo>
                  <a:lnTo>
                    <a:pt x="376466" y="1932152"/>
                  </a:lnTo>
                  <a:lnTo>
                    <a:pt x="353936" y="1975916"/>
                  </a:lnTo>
                  <a:lnTo>
                    <a:pt x="331622" y="2019769"/>
                  </a:lnTo>
                  <a:lnTo>
                    <a:pt x="309499" y="2063686"/>
                  </a:lnTo>
                  <a:lnTo>
                    <a:pt x="287566" y="2107641"/>
                  </a:lnTo>
                  <a:lnTo>
                    <a:pt x="265785" y="2151621"/>
                  </a:lnTo>
                  <a:lnTo>
                    <a:pt x="244132" y="2195576"/>
                  </a:lnTo>
                  <a:lnTo>
                    <a:pt x="221513" y="2241715"/>
                  </a:lnTo>
                  <a:lnTo>
                    <a:pt x="220941" y="2253665"/>
                  </a:lnTo>
                  <a:lnTo>
                    <a:pt x="323557" y="2253665"/>
                  </a:lnTo>
                  <a:lnTo>
                    <a:pt x="328726" y="2243124"/>
                  </a:lnTo>
                  <a:lnTo>
                    <a:pt x="350329" y="2199144"/>
                  </a:lnTo>
                  <a:lnTo>
                    <a:pt x="372071" y="2155126"/>
                  </a:lnTo>
                  <a:lnTo>
                    <a:pt x="393979" y="2111121"/>
                  </a:lnTo>
                  <a:lnTo>
                    <a:pt x="416052" y="2067153"/>
                  </a:lnTo>
                  <a:lnTo>
                    <a:pt x="438340" y="2023224"/>
                  </a:lnTo>
                  <a:lnTo>
                    <a:pt x="460832" y="1979396"/>
                  </a:lnTo>
                  <a:lnTo>
                    <a:pt x="483577" y="1935657"/>
                  </a:lnTo>
                  <a:lnTo>
                    <a:pt x="507593" y="1890166"/>
                  </a:lnTo>
                  <a:lnTo>
                    <a:pt x="530872" y="1846808"/>
                  </a:lnTo>
                  <a:lnTo>
                    <a:pt x="554456" y="1803654"/>
                  </a:lnTo>
                  <a:lnTo>
                    <a:pt x="578383" y="1760715"/>
                  </a:lnTo>
                  <a:lnTo>
                    <a:pt x="602653" y="1718017"/>
                  </a:lnTo>
                  <a:lnTo>
                    <a:pt x="627291" y="1675599"/>
                  </a:lnTo>
                  <a:lnTo>
                    <a:pt x="652335" y="1633474"/>
                  </a:lnTo>
                  <a:lnTo>
                    <a:pt x="677799" y="1591678"/>
                  </a:lnTo>
                  <a:lnTo>
                    <a:pt x="703694" y="1550225"/>
                  </a:lnTo>
                  <a:lnTo>
                    <a:pt x="730059" y="1509166"/>
                  </a:lnTo>
                  <a:lnTo>
                    <a:pt x="756424" y="1469250"/>
                  </a:lnTo>
                  <a:lnTo>
                    <a:pt x="783869" y="1428851"/>
                  </a:lnTo>
                  <a:lnTo>
                    <a:pt x="811860" y="1388910"/>
                  </a:lnTo>
                  <a:lnTo>
                    <a:pt x="840409" y="1349451"/>
                  </a:lnTo>
                  <a:lnTo>
                    <a:pt x="869556" y="1310487"/>
                  </a:lnTo>
                  <a:lnTo>
                    <a:pt x="899248" y="1272108"/>
                  </a:lnTo>
                  <a:lnTo>
                    <a:pt x="929487" y="1234414"/>
                  </a:lnTo>
                  <a:lnTo>
                    <a:pt x="960361" y="1197292"/>
                  </a:lnTo>
                  <a:lnTo>
                    <a:pt x="991908" y="1160780"/>
                  </a:lnTo>
                  <a:lnTo>
                    <a:pt x="1024128" y="1124902"/>
                  </a:lnTo>
                  <a:lnTo>
                    <a:pt x="1057071" y="1089698"/>
                  </a:lnTo>
                  <a:lnTo>
                    <a:pt x="1090739" y="1055179"/>
                  </a:lnTo>
                  <a:lnTo>
                    <a:pt x="1125156" y="1021372"/>
                  </a:lnTo>
                  <a:lnTo>
                    <a:pt x="1160348" y="988301"/>
                  </a:lnTo>
                  <a:lnTo>
                    <a:pt x="1196340" y="956005"/>
                  </a:lnTo>
                  <a:lnTo>
                    <a:pt x="1233157" y="924496"/>
                  </a:lnTo>
                  <a:lnTo>
                    <a:pt x="1270812" y="893813"/>
                  </a:lnTo>
                  <a:lnTo>
                    <a:pt x="1309319" y="863968"/>
                  </a:lnTo>
                  <a:lnTo>
                    <a:pt x="1348727" y="834999"/>
                  </a:lnTo>
                  <a:lnTo>
                    <a:pt x="1389037" y="806919"/>
                  </a:lnTo>
                  <a:lnTo>
                    <a:pt x="1430286" y="779767"/>
                  </a:lnTo>
                  <a:lnTo>
                    <a:pt x="1472476" y="753554"/>
                  </a:lnTo>
                  <a:lnTo>
                    <a:pt x="1515643" y="728332"/>
                  </a:lnTo>
                  <a:lnTo>
                    <a:pt x="1559814" y="704100"/>
                  </a:lnTo>
                  <a:lnTo>
                    <a:pt x="1605000" y="680885"/>
                  </a:lnTo>
                  <a:lnTo>
                    <a:pt x="1628190" y="652538"/>
                  </a:lnTo>
                  <a:close/>
                </a:path>
                <a:path w="2573020" h="2254250">
                  <a:moveTo>
                    <a:pt x="2572816" y="1924291"/>
                  </a:moveTo>
                  <a:lnTo>
                    <a:pt x="2559291" y="1890560"/>
                  </a:lnTo>
                  <a:lnTo>
                    <a:pt x="2523553" y="1874075"/>
                  </a:lnTo>
                  <a:lnTo>
                    <a:pt x="2472499" y="1872424"/>
                  </a:lnTo>
                  <a:lnTo>
                    <a:pt x="2421445" y="1871586"/>
                  </a:lnTo>
                  <a:lnTo>
                    <a:pt x="2370404" y="1871586"/>
                  </a:lnTo>
                  <a:lnTo>
                    <a:pt x="2319350" y="1872399"/>
                  </a:lnTo>
                  <a:lnTo>
                    <a:pt x="2268296" y="1874024"/>
                  </a:lnTo>
                  <a:lnTo>
                    <a:pt x="2217280" y="1876475"/>
                  </a:lnTo>
                  <a:lnTo>
                    <a:pt x="2166315" y="1879752"/>
                  </a:lnTo>
                  <a:lnTo>
                    <a:pt x="2115426" y="1883841"/>
                  </a:lnTo>
                  <a:lnTo>
                    <a:pt x="2064613" y="1888756"/>
                  </a:lnTo>
                  <a:lnTo>
                    <a:pt x="2013851" y="1894484"/>
                  </a:lnTo>
                  <a:lnTo>
                    <a:pt x="1963191" y="1901024"/>
                  </a:lnTo>
                  <a:lnTo>
                    <a:pt x="1912670" y="1908378"/>
                  </a:lnTo>
                  <a:lnTo>
                    <a:pt x="1862277" y="1916544"/>
                  </a:lnTo>
                  <a:lnTo>
                    <a:pt x="1812010" y="1925523"/>
                  </a:lnTo>
                  <a:lnTo>
                    <a:pt x="1761871" y="1935314"/>
                  </a:lnTo>
                  <a:lnTo>
                    <a:pt x="1711909" y="1945906"/>
                  </a:lnTo>
                  <a:lnTo>
                    <a:pt x="1662137" y="1957298"/>
                  </a:lnTo>
                  <a:lnTo>
                    <a:pt x="1612557" y="1969477"/>
                  </a:lnTo>
                  <a:lnTo>
                    <a:pt x="1563179" y="1982470"/>
                  </a:lnTo>
                  <a:lnTo>
                    <a:pt x="1513992" y="1996249"/>
                  </a:lnTo>
                  <a:lnTo>
                    <a:pt x="1465033" y="2010829"/>
                  </a:lnTo>
                  <a:lnTo>
                    <a:pt x="1416329" y="2026170"/>
                  </a:lnTo>
                  <a:lnTo>
                    <a:pt x="1367891" y="2042299"/>
                  </a:lnTo>
                  <a:lnTo>
                    <a:pt x="1319720" y="2059216"/>
                  </a:lnTo>
                  <a:lnTo>
                    <a:pt x="1271803" y="2076907"/>
                  </a:lnTo>
                  <a:lnTo>
                    <a:pt x="1224165" y="2095360"/>
                  </a:lnTo>
                  <a:lnTo>
                    <a:pt x="1176858" y="2114575"/>
                  </a:lnTo>
                  <a:lnTo>
                    <a:pt x="1129880" y="2134539"/>
                  </a:lnTo>
                  <a:lnTo>
                    <a:pt x="1083208" y="2155266"/>
                  </a:lnTo>
                  <a:lnTo>
                    <a:pt x="1036866" y="2176754"/>
                  </a:lnTo>
                  <a:lnTo>
                    <a:pt x="990879" y="2198979"/>
                  </a:lnTo>
                  <a:lnTo>
                    <a:pt x="945261" y="2221928"/>
                  </a:lnTo>
                  <a:lnTo>
                    <a:pt x="900036" y="2245601"/>
                  </a:lnTo>
                  <a:lnTo>
                    <a:pt x="885202" y="2253665"/>
                  </a:lnTo>
                  <a:lnTo>
                    <a:pt x="1102512" y="2253665"/>
                  </a:lnTo>
                  <a:lnTo>
                    <a:pt x="1123797" y="2243823"/>
                  </a:lnTo>
                  <a:lnTo>
                    <a:pt x="1169314" y="2223617"/>
                  </a:lnTo>
                  <a:lnTo>
                    <a:pt x="1215148" y="2204161"/>
                  </a:lnTo>
                  <a:lnTo>
                    <a:pt x="1261300" y="2185441"/>
                  </a:lnTo>
                  <a:lnTo>
                    <a:pt x="1307769" y="2167458"/>
                  </a:lnTo>
                  <a:lnTo>
                    <a:pt x="1354518" y="2150237"/>
                  </a:lnTo>
                  <a:lnTo>
                    <a:pt x="1401521" y="2133765"/>
                  </a:lnTo>
                  <a:lnTo>
                    <a:pt x="1448777" y="2118068"/>
                  </a:lnTo>
                  <a:lnTo>
                    <a:pt x="1496275" y="2103120"/>
                  </a:lnTo>
                  <a:lnTo>
                    <a:pt x="1544040" y="2088946"/>
                  </a:lnTo>
                  <a:lnTo>
                    <a:pt x="1592021" y="2075535"/>
                  </a:lnTo>
                  <a:lnTo>
                    <a:pt x="1640205" y="2062899"/>
                  </a:lnTo>
                  <a:lnTo>
                    <a:pt x="1688566" y="2051062"/>
                  </a:lnTo>
                  <a:lnTo>
                    <a:pt x="1737118" y="2039988"/>
                  </a:lnTo>
                  <a:lnTo>
                    <a:pt x="1785874" y="2029701"/>
                  </a:lnTo>
                  <a:lnTo>
                    <a:pt x="1834781" y="2020201"/>
                  </a:lnTo>
                  <a:lnTo>
                    <a:pt x="1883816" y="2011489"/>
                  </a:lnTo>
                  <a:lnTo>
                    <a:pt x="1932978" y="2003577"/>
                  </a:lnTo>
                  <a:lnTo>
                    <a:pt x="1982266" y="1996452"/>
                  </a:lnTo>
                  <a:lnTo>
                    <a:pt x="2031682" y="1990128"/>
                  </a:lnTo>
                  <a:lnTo>
                    <a:pt x="2081187" y="1984603"/>
                  </a:lnTo>
                  <a:lnTo>
                    <a:pt x="2130768" y="1979866"/>
                  </a:lnTo>
                  <a:lnTo>
                    <a:pt x="2180412" y="1975942"/>
                  </a:lnTo>
                  <a:lnTo>
                    <a:pt x="2230107" y="1972805"/>
                  </a:lnTo>
                  <a:lnTo>
                    <a:pt x="2279878" y="1970481"/>
                  </a:lnTo>
                  <a:lnTo>
                    <a:pt x="2329675" y="1968957"/>
                  </a:lnTo>
                  <a:lnTo>
                    <a:pt x="2379472" y="1968233"/>
                  </a:lnTo>
                  <a:lnTo>
                    <a:pt x="2429268" y="1968309"/>
                  </a:lnTo>
                  <a:lnTo>
                    <a:pt x="2479052" y="1969198"/>
                  </a:lnTo>
                  <a:lnTo>
                    <a:pt x="2528849" y="1970887"/>
                  </a:lnTo>
                  <a:lnTo>
                    <a:pt x="2563037" y="1957120"/>
                  </a:lnTo>
                  <a:lnTo>
                    <a:pt x="2572816" y="1924291"/>
                  </a:lnTo>
                  <a:close/>
                </a:path>
              </a:pathLst>
            </a:custGeom>
            <a:solidFill>
              <a:srgbClr val="95C6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335" y="7419072"/>
              <a:ext cx="3446145" cy="2868295"/>
            </a:xfrm>
            <a:custGeom>
              <a:avLst/>
              <a:gdLst/>
              <a:ahLst/>
              <a:cxnLst/>
              <a:rect l="l" t="t" r="r" b="b"/>
              <a:pathLst>
                <a:path w="3446145" h="2868295">
                  <a:moveTo>
                    <a:pt x="294233" y="1119479"/>
                  </a:moveTo>
                  <a:lnTo>
                    <a:pt x="293154" y="1074737"/>
                  </a:lnTo>
                  <a:lnTo>
                    <a:pt x="278676" y="1032662"/>
                  </a:lnTo>
                  <a:lnTo>
                    <a:pt x="252234" y="996315"/>
                  </a:lnTo>
                  <a:lnTo>
                    <a:pt x="215239" y="968768"/>
                  </a:lnTo>
                  <a:lnTo>
                    <a:pt x="165074" y="951382"/>
                  </a:lnTo>
                  <a:lnTo>
                    <a:pt x="119926" y="952538"/>
                  </a:lnTo>
                  <a:lnTo>
                    <a:pt x="77101" y="967219"/>
                  </a:lnTo>
                  <a:lnTo>
                    <a:pt x="40411" y="993775"/>
                  </a:lnTo>
                  <a:lnTo>
                    <a:pt x="13652" y="1030643"/>
                  </a:lnTo>
                  <a:lnTo>
                    <a:pt x="0" y="1074991"/>
                  </a:lnTo>
                  <a:lnTo>
                    <a:pt x="1117" y="1119746"/>
                  </a:lnTo>
                  <a:lnTo>
                    <a:pt x="15595" y="1161834"/>
                  </a:lnTo>
                  <a:lnTo>
                    <a:pt x="42024" y="1198194"/>
                  </a:lnTo>
                  <a:lnTo>
                    <a:pt x="79032" y="1225753"/>
                  </a:lnTo>
                  <a:lnTo>
                    <a:pt x="129184" y="1243139"/>
                  </a:lnTo>
                  <a:lnTo>
                    <a:pt x="174332" y="1241971"/>
                  </a:lnTo>
                  <a:lnTo>
                    <a:pt x="217144" y="1227302"/>
                  </a:lnTo>
                  <a:lnTo>
                    <a:pt x="253822" y="1200721"/>
                  </a:lnTo>
                  <a:lnTo>
                    <a:pt x="280530" y="1163840"/>
                  </a:lnTo>
                  <a:lnTo>
                    <a:pt x="294233" y="1119479"/>
                  </a:lnTo>
                  <a:close/>
                </a:path>
                <a:path w="3446145" h="2868295">
                  <a:moveTo>
                    <a:pt x="700925" y="311785"/>
                  </a:moveTo>
                  <a:lnTo>
                    <a:pt x="697699" y="272643"/>
                  </a:lnTo>
                  <a:lnTo>
                    <a:pt x="684479" y="190334"/>
                  </a:lnTo>
                  <a:lnTo>
                    <a:pt x="668807" y="127825"/>
                  </a:lnTo>
                  <a:lnTo>
                    <a:pt x="650659" y="82232"/>
                  </a:lnTo>
                  <a:lnTo>
                    <a:pt x="606856" y="30035"/>
                  </a:lnTo>
                  <a:lnTo>
                    <a:pt x="552919" y="10414"/>
                  </a:lnTo>
                  <a:lnTo>
                    <a:pt x="522122" y="5511"/>
                  </a:lnTo>
                  <a:lnTo>
                    <a:pt x="488721" y="0"/>
                  </a:lnTo>
                  <a:lnTo>
                    <a:pt x="421182" y="7264"/>
                  </a:lnTo>
                  <a:lnTo>
                    <a:pt x="374078" y="43129"/>
                  </a:lnTo>
                  <a:lnTo>
                    <a:pt x="346506" y="82829"/>
                  </a:lnTo>
                  <a:lnTo>
                    <a:pt x="337515" y="101561"/>
                  </a:lnTo>
                  <a:lnTo>
                    <a:pt x="305003" y="87706"/>
                  </a:lnTo>
                  <a:lnTo>
                    <a:pt x="272973" y="79489"/>
                  </a:lnTo>
                  <a:lnTo>
                    <a:pt x="241782" y="76657"/>
                  </a:lnTo>
                  <a:lnTo>
                    <a:pt x="211810" y="78905"/>
                  </a:lnTo>
                  <a:lnTo>
                    <a:pt x="156984" y="97599"/>
                  </a:lnTo>
                  <a:lnTo>
                    <a:pt x="111417" y="133362"/>
                  </a:lnTo>
                  <a:lnTo>
                    <a:pt x="78028" y="184010"/>
                  </a:lnTo>
                  <a:lnTo>
                    <a:pt x="59766" y="247357"/>
                  </a:lnTo>
                  <a:lnTo>
                    <a:pt x="57213" y="283095"/>
                  </a:lnTo>
                  <a:lnTo>
                    <a:pt x="59550" y="321183"/>
                  </a:lnTo>
                  <a:lnTo>
                    <a:pt x="67119" y="361340"/>
                  </a:lnTo>
                  <a:lnTo>
                    <a:pt x="80314" y="403288"/>
                  </a:lnTo>
                  <a:lnTo>
                    <a:pt x="99479" y="446773"/>
                  </a:lnTo>
                  <a:lnTo>
                    <a:pt x="124993" y="491502"/>
                  </a:lnTo>
                  <a:lnTo>
                    <a:pt x="157213" y="537197"/>
                  </a:lnTo>
                  <a:lnTo>
                    <a:pt x="196507" y="583590"/>
                  </a:lnTo>
                  <a:lnTo>
                    <a:pt x="235318" y="622058"/>
                  </a:lnTo>
                  <a:lnTo>
                    <a:pt x="273558" y="652881"/>
                  </a:lnTo>
                  <a:lnTo>
                    <a:pt x="311073" y="676465"/>
                  </a:lnTo>
                  <a:lnTo>
                    <a:pt x="347738" y="693204"/>
                  </a:lnTo>
                  <a:lnTo>
                    <a:pt x="417893" y="707694"/>
                  </a:lnTo>
                  <a:lnTo>
                    <a:pt x="451104" y="706247"/>
                  </a:lnTo>
                  <a:lnTo>
                    <a:pt x="513105" y="687933"/>
                  </a:lnTo>
                  <a:lnTo>
                    <a:pt x="568236" y="651675"/>
                  </a:lnTo>
                  <a:lnTo>
                    <a:pt x="615353" y="600646"/>
                  </a:lnTo>
                  <a:lnTo>
                    <a:pt x="653326" y="537984"/>
                  </a:lnTo>
                  <a:lnTo>
                    <a:pt x="680999" y="466852"/>
                  </a:lnTo>
                  <a:lnTo>
                    <a:pt x="690626" y="429094"/>
                  </a:lnTo>
                  <a:lnTo>
                    <a:pt x="697255" y="390398"/>
                  </a:lnTo>
                  <a:lnTo>
                    <a:pt x="700735" y="351167"/>
                  </a:lnTo>
                  <a:lnTo>
                    <a:pt x="700925" y="311785"/>
                  </a:lnTo>
                  <a:close/>
                </a:path>
                <a:path w="3446145" h="2868295">
                  <a:moveTo>
                    <a:pt x="2471890" y="2867926"/>
                  </a:moveTo>
                  <a:lnTo>
                    <a:pt x="2465501" y="2856788"/>
                  </a:lnTo>
                  <a:lnTo>
                    <a:pt x="2435809" y="2833547"/>
                  </a:lnTo>
                  <a:lnTo>
                    <a:pt x="2400173" y="2822206"/>
                  </a:lnTo>
                  <a:lnTo>
                    <a:pt x="2367699" y="2825178"/>
                  </a:lnTo>
                  <a:lnTo>
                    <a:pt x="2339835" y="2839618"/>
                  </a:lnTo>
                  <a:lnTo>
                    <a:pt x="2317991" y="2862656"/>
                  </a:lnTo>
                  <a:lnTo>
                    <a:pt x="2315362" y="2867926"/>
                  </a:lnTo>
                  <a:lnTo>
                    <a:pt x="2471890" y="2867926"/>
                  </a:lnTo>
                  <a:close/>
                </a:path>
                <a:path w="3446145" h="2868295">
                  <a:moveTo>
                    <a:pt x="2586825" y="995870"/>
                  </a:moveTo>
                  <a:lnTo>
                    <a:pt x="2583230" y="967092"/>
                  </a:lnTo>
                  <a:lnTo>
                    <a:pt x="2575014" y="938149"/>
                  </a:lnTo>
                  <a:lnTo>
                    <a:pt x="2564282" y="907872"/>
                  </a:lnTo>
                  <a:lnTo>
                    <a:pt x="2553157" y="875118"/>
                  </a:lnTo>
                  <a:lnTo>
                    <a:pt x="2509748" y="811720"/>
                  </a:lnTo>
                  <a:lnTo>
                    <a:pt x="2448763" y="783932"/>
                  </a:lnTo>
                  <a:lnTo>
                    <a:pt x="2394394" y="777621"/>
                  </a:lnTo>
                  <a:lnTo>
                    <a:pt x="2370899" y="778662"/>
                  </a:lnTo>
                  <a:lnTo>
                    <a:pt x="2368156" y="743851"/>
                  </a:lnTo>
                  <a:lnTo>
                    <a:pt x="2350643" y="682256"/>
                  </a:lnTo>
                  <a:lnTo>
                    <a:pt x="2319147" y="632294"/>
                  </a:lnTo>
                  <a:lnTo>
                    <a:pt x="2276157" y="595134"/>
                  </a:lnTo>
                  <a:lnTo>
                    <a:pt x="2224138" y="571893"/>
                  </a:lnTo>
                  <a:lnTo>
                    <a:pt x="2165566" y="563753"/>
                  </a:lnTo>
                  <a:lnTo>
                    <a:pt x="2134603" y="565696"/>
                  </a:lnTo>
                  <a:lnTo>
                    <a:pt x="2070849" y="582333"/>
                  </a:lnTo>
                  <a:lnTo>
                    <a:pt x="2006739" y="616915"/>
                  </a:lnTo>
                  <a:lnTo>
                    <a:pt x="1975319" y="641299"/>
                  </a:lnTo>
                  <a:lnTo>
                    <a:pt x="1944738" y="670610"/>
                  </a:lnTo>
                  <a:lnTo>
                    <a:pt x="1915312" y="704977"/>
                  </a:lnTo>
                  <a:lnTo>
                    <a:pt x="1887334" y="744550"/>
                  </a:lnTo>
                  <a:lnTo>
                    <a:pt x="1861121" y="789482"/>
                  </a:lnTo>
                  <a:lnTo>
                    <a:pt x="1836991" y="839901"/>
                  </a:lnTo>
                  <a:lnTo>
                    <a:pt x="1815249" y="895959"/>
                  </a:lnTo>
                  <a:lnTo>
                    <a:pt x="1799386" y="948347"/>
                  </a:lnTo>
                  <a:lnTo>
                    <a:pt x="1789226" y="997115"/>
                  </a:lnTo>
                  <a:lnTo>
                    <a:pt x="1784438" y="1042314"/>
                  </a:lnTo>
                  <a:lnTo>
                    <a:pt x="1784705" y="1084008"/>
                  </a:lnTo>
                  <a:lnTo>
                    <a:pt x="1789722" y="1122222"/>
                  </a:lnTo>
                  <a:lnTo>
                    <a:pt x="1812671" y="1188415"/>
                  </a:lnTo>
                  <a:lnTo>
                    <a:pt x="1850745" y="1241272"/>
                  </a:lnTo>
                  <a:lnTo>
                    <a:pt x="1901393" y="1281176"/>
                  </a:lnTo>
                  <a:lnTo>
                    <a:pt x="1962035" y="1308493"/>
                  </a:lnTo>
                  <a:lnTo>
                    <a:pt x="2030133" y="1323606"/>
                  </a:lnTo>
                  <a:lnTo>
                    <a:pt x="2103120" y="1326883"/>
                  </a:lnTo>
                  <a:lnTo>
                    <a:pt x="2140648" y="1324190"/>
                  </a:lnTo>
                  <a:lnTo>
                    <a:pt x="2178456" y="1318691"/>
                  </a:lnTo>
                  <a:lnTo>
                    <a:pt x="2216188" y="1310424"/>
                  </a:lnTo>
                  <a:lnTo>
                    <a:pt x="2253564" y="1299425"/>
                  </a:lnTo>
                  <a:lnTo>
                    <a:pt x="2290241" y="1285748"/>
                  </a:lnTo>
                  <a:lnTo>
                    <a:pt x="2325903" y="1269428"/>
                  </a:lnTo>
                  <a:lnTo>
                    <a:pt x="2360244" y="1250543"/>
                  </a:lnTo>
                  <a:lnTo>
                    <a:pt x="2392921" y="1229106"/>
                  </a:lnTo>
                  <a:lnTo>
                    <a:pt x="2461463" y="1177290"/>
                  </a:lnTo>
                  <a:lnTo>
                    <a:pt x="2512695" y="1132166"/>
                  </a:lnTo>
                  <a:lnTo>
                    <a:pt x="2548737" y="1092619"/>
                  </a:lnTo>
                  <a:lnTo>
                    <a:pt x="2571699" y="1057490"/>
                  </a:lnTo>
                  <a:lnTo>
                    <a:pt x="2583688" y="1025613"/>
                  </a:lnTo>
                  <a:lnTo>
                    <a:pt x="2586825" y="995870"/>
                  </a:lnTo>
                  <a:close/>
                </a:path>
                <a:path w="3446145" h="2868295">
                  <a:moveTo>
                    <a:pt x="3445522" y="2478963"/>
                  </a:moveTo>
                  <a:lnTo>
                    <a:pt x="3431781" y="2414371"/>
                  </a:lnTo>
                  <a:lnTo>
                    <a:pt x="3392271" y="2372461"/>
                  </a:lnTo>
                  <a:lnTo>
                    <a:pt x="3350971" y="2349804"/>
                  </a:lnTo>
                  <a:lnTo>
                    <a:pt x="3331870" y="2343010"/>
                  </a:lnTo>
                  <a:lnTo>
                    <a:pt x="3342132" y="2310193"/>
                  </a:lnTo>
                  <a:lnTo>
                    <a:pt x="3346666" y="2247963"/>
                  </a:lnTo>
                  <a:lnTo>
                    <a:pt x="3331934" y="2192439"/>
                  </a:lnTo>
                  <a:lnTo>
                    <a:pt x="3300349" y="2146236"/>
                  </a:lnTo>
                  <a:lnTo>
                    <a:pt x="3254349" y="2111984"/>
                  </a:lnTo>
                  <a:lnTo>
                    <a:pt x="3196336" y="2092312"/>
                  </a:lnTo>
                  <a:lnTo>
                    <a:pt x="3163595" y="2088756"/>
                  </a:lnTo>
                  <a:lnTo>
                    <a:pt x="3128759" y="2089823"/>
                  </a:lnTo>
                  <a:lnTo>
                    <a:pt x="3054019" y="2107146"/>
                  </a:lnTo>
                  <a:lnTo>
                    <a:pt x="3014726" y="2124062"/>
                  </a:lnTo>
                  <a:lnTo>
                    <a:pt x="2974556" y="2146897"/>
                  </a:lnTo>
                  <a:lnTo>
                    <a:pt x="2933814" y="2176005"/>
                  </a:lnTo>
                  <a:lnTo>
                    <a:pt x="2892793" y="2211705"/>
                  </a:lnTo>
                  <a:lnTo>
                    <a:pt x="2851810" y="2254326"/>
                  </a:lnTo>
                  <a:lnTo>
                    <a:pt x="2818447" y="2295690"/>
                  </a:lnTo>
                  <a:lnTo>
                    <a:pt x="2792412" y="2335733"/>
                  </a:lnTo>
                  <a:lnTo>
                    <a:pt x="2773311" y="2374379"/>
                  </a:lnTo>
                  <a:lnTo>
                    <a:pt x="2760751" y="2411501"/>
                  </a:lnTo>
                  <a:lnTo>
                    <a:pt x="2753664" y="2480818"/>
                  </a:lnTo>
                  <a:lnTo>
                    <a:pt x="2758351" y="2512809"/>
                  </a:lnTo>
                  <a:lnTo>
                    <a:pt x="2782189" y="2570975"/>
                  </a:lnTo>
                  <a:lnTo>
                    <a:pt x="2822702" y="2620708"/>
                  </a:lnTo>
                  <a:lnTo>
                    <a:pt x="2876740" y="2661234"/>
                  </a:lnTo>
                  <a:lnTo>
                    <a:pt x="2941116" y="2691727"/>
                  </a:lnTo>
                  <a:lnTo>
                    <a:pt x="3012681" y="2711424"/>
                  </a:lnTo>
                  <a:lnTo>
                    <a:pt x="3088284" y="2719514"/>
                  </a:lnTo>
                  <a:lnTo>
                    <a:pt x="3126600" y="2718968"/>
                  </a:lnTo>
                  <a:lnTo>
                    <a:pt x="3164751" y="2715209"/>
                  </a:lnTo>
                  <a:lnTo>
                    <a:pt x="3202330" y="2708160"/>
                  </a:lnTo>
                  <a:lnTo>
                    <a:pt x="3280664" y="2687243"/>
                  </a:lnTo>
                  <a:lnTo>
                    <a:pt x="3339579" y="2665895"/>
                  </a:lnTo>
                  <a:lnTo>
                    <a:pt x="3381895" y="2643822"/>
                  </a:lnTo>
                  <a:lnTo>
                    <a:pt x="3428060" y="2596273"/>
                  </a:lnTo>
                  <a:lnTo>
                    <a:pt x="3441738" y="2542133"/>
                  </a:lnTo>
                  <a:lnTo>
                    <a:pt x="3443452" y="2511831"/>
                  </a:lnTo>
                  <a:lnTo>
                    <a:pt x="3445522" y="2478963"/>
                  </a:lnTo>
                  <a:close/>
                </a:path>
              </a:pathLst>
            </a:custGeom>
            <a:solidFill>
              <a:srgbClr val="FFD0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3180" y="9632746"/>
              <a:ext cx="188905" cy="19628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2043" y="8448879"/>
              <a:ext cx="188852" cy="1963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8183" y="9027450"/>
              <a:ext cx="195298" cy="19971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9924" y="8912591"/>
              <a:ext cx="188786" cy="196307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42041" y="1561257"/>
            <a:ext cx="167095" cy="167095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813277" y="1237811"/>
            <a:ext cx="9317990" cy="1978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3700" spc="-100" dirty="0">
                <a:latin typeface="Palatino Linotype"/>
                <a:cs typeface="Palatino Linotype"/>
              </a:rPr>
              <a:t>Khi</a:t>
            </a:r>
            <a:r>
              <a:rPr sz="3700" spc="-114" dirty="0">
                <a:latin typeface="Palatino Linotype"/>
                <a:cs typeface="Palatino Linotype"/>
              </a:rPr>
              <a:t> </a:t>
            </a:r>
            <a:r>
              <a:rPr sz="3700" spc="-229" dirty="0">
                <a:latin typeface="Palatino Linotype"/>
                <a:cs typeface="Palatino Linotype"/>
              </a:rPr>
              <a:t>ra</a:t>
            </a:r>
            <a:r>
              <a:rPr sz="3700" spc="-5" dirty="0">
                <a:latin typeface="Palatino Linotype"/>
                <a:cs typeface="Palatino Linotype"/>
              </a:rPr>
              <a:t> </a:t>
            </a:r>
            <a:r>
              <a:rPr sz="3700" spc="-240" dirty="0">
                <a:latin typeface="Palatino Linotype"/>
                <a:cs typeface="Palatino Linotype"/>
              </a:rPr>
              <a:t>quyết</a:t>
            </a:r>
            <a:r>
              <a:rPr sz="3700" spc="-5" dirty="0">
                <a:latin typeface="Palatino Linotype"/>
                <a:cs typeface="Palatino Linotype"/>
              </a:rPr>
              <a:t> </a:t>
            </a:r>
            <a:r>
              <a:rPr sz="3700" spc="-285" dirty="0">
                <a:latin typeface="Palatino Linotype"/>
                <a:cs typeface="Palatino Linotype"/>
              </a:rPr>
              <a:t>định</a:t>
            </a:r>
            <a:r>
              <a:rPr sz="3700" spc="-5" dirty="0">
                <a:latin typeface="Palatino Linotype"/>
                <a:cs typeface="Palatino Linotype"/>
              </a:rPr>
              <a:t> </a:t>
            </a:r>
            <a:r>
              <a:rPr sz="3700" spc="-310" dirty="0">
                <a:latin typeface="Palatino Linotype"/>
                <a:cs typeface="Palatino Linotype"/>
              </a:rPr>
              <a:t>nhanh</a:t>
            </a:r>
            <a:r>
              <a:rPr sz="3700" spc="-5" dirty="0">
                <a:latin typeface="Palatino Linotype"/>
                <a:cs typeface="Palatino Linotype"/>
              </a:rPr>
              <a:t> </a:t>
            </a:r>
            <a:r>
              <a:rPr sz="3700" spc="-180" dirty="0">
                <a:latin typeface="Palatino Linotype"/>
                <a:cs typeface="Palatino Linotype"/>
              </a:rPr>
              <a:t>chóng,</a:t>
            </a:r>
            <a:r>
              <a:rPr sz="3700" spc="-25" dirty="0">
                <a:latin typeface="Palatino Linotype"/>
                <a:cs typeface="Palatino Linotype"/>
              </a:rPr>
              <a:t> </a:t>
            </a:r>
            <a:r>
              <a:rPr sz="3700" spc="-210" dirty="0">
                <a:latin typeface="Palatino Linotype"/>
                <a:cs typeface="Palatino Linotype"/>
              </a:rPr>
              <a:t>cấp</a:t>
            </a:r>
            <a:r>
              <a:rPr sz="3700" spc="-25" dirty="0">
                <a:latin typeface="Palatino Linotype"/>
                <a:cs typeface="Palatino Linotype"/>
              </a:rPr>
              <a:t> </a:t>
            </a:r>
            <a:r>
              <a:rPr sz="3700" spc="-190" dirty="0">
                <a:latin typeface="Palatino Linotype"/>
                <a:cs typeface="Palatino Linotype"/>
              </a:rPr>
              <a:t>bách</a:t>
            </a:r>
            <a:r>
              <a:rPr sz="3700" spc="-25" dirty="0">
                <a:latin typeface="Palatino Linotype"/>
                <a:cs typeface="Palatino Linotype"/>
              </a:rPr>
              <a:t> </a:t>
            </a:r>
            <a:r>
              <a:rPr sz="3700" spc="-170" dirty="0">
                <a:latin typeface="Palatino Linotype"/>
                <a:cs typeface="Palatino Linotype"/>
              </a:rPr>
              <a:t>thì</a:t>
            </a:r>
            <a:r>
              <a:rPr sz="3700" spc="-25" dirty="0">
                <a:latin typeface="Palatino Linotype"/>
                <a:cs typeface="Palatino Linotype"/>
              </a:rPr>
              <a:t> lực </a:t>
            </a:r>
            <a:r>
              <a:rPr sz="3700" spc="-285" dirty="0">
                <a:latin typeface="Palatino Linotype"/>
                <a:cs typeface="Palatino Linotype"/>
              </a:rPr>
              <a:t>lượng</a:t>
            </a:r>
            <a:r>
              <a:rPr sz="3700" spc="-5" dirty="0">
                <a:latin typeface="Palatino Linotype"/>
                <a:cs typeface="Palatino Linotype"/>
              </a:rPr>
              <a:t> </a:t>
            </a:r>
            <a:r>
              <a:rPr sz="3700" spc="-310" dirty="0">
                <a:latin typeface="Palatino Linotype"/>
                <a:cs typeface="Palatino Linotype"/>
              </a:rPr>
              <a:t>cứu</a:t>
            </a:r>
            <a:r>
              <a:rPr sz="3700" spc="-5" dirty="0">
                <a:latin typeface="Palatino Linotype"/>
                <a:cs typeface="Palatino Linotype"/>
              </a:rPr>
              <a:t> </a:t>
            </a:r>
            <a:r>
              <a:rPr sz="3700" spc="-150" dirty="0">
                <a:latin typeface="Palatino Linotype"/>
                <a:cs typeface="Palatino Linotype"/>
              </a:rPr>
              <a:t>hộ,</a:t>
            </a:r>
            <a:r>
              <a:rPr sz="3700" spc="-85" dirty="0">
                <a:latin typeface="Palatino Linotype"/>
                <a:cs typeface="Palatino Linotype"/>
              </a:rPr>
              <a:t> </a:t>
            </a:r>
            <a:r>
              <a:rPr sz="3700" spc="-20" dirty="0">
                <a:latin typeface="Palatino Linotype"/>
                <a:cs typeface="Palatino Linotype"/>
              </a:rPr>
              <a:t>các</a:t>
            </a:r>
            <a:r>
              <a:rPr sz="3700" spc="-210" dirty="0">
                <a:latin typeface="Palatino Linotype"/>
                <a:cs typeface="Palatino Linotype"/>
              </a:rPr>
              <a:t> </a:t>
            </a:r>
            <a:r>
              <a:rPr sz="3700" spc="-175" dirty="0">
                <a:latin typeface="Palatino Linotype"/>
                <a:cs typeface="Palatino Linotype"/>
              </a:rPr>
              <a:t>thiết</a:t>
            </a:r>
            <a:r>
              <a:rPr sz="3700" spc="-55" dirty="0">
                <a:latin typeface="Palatino Linotype"/>
                <a:cs typeface="Palatino Linotype"/>
              </a:rPr>
              <a:t> </a:t>
            </a:r>
            <a:r>
              <a:rPr sz="3700" spc="-45" dirty="0">
                <a:latin typeface="Palatino Linotype"/>
                <a:cs typeface="Palatino Linotype"/>
              </a:rPr>
              <a:t>bị</a:t>
            </a:r>
            <a:r>
              <a:rPr sz="3700" spc="-95" dirty="0">
                <a:latin typeface="Palatino Linotype"/>
                <a:cs typeface="Palatino Linotype"/>
              </a:rPr>
              <a:t> </a:t>
            </a:r>
            <a:r>
              <a:rPr sz="3700" spc="-204" dirty="0">
                <a:latin typeface="Palatino Linotype"/>
                <a:cs typeface="Palatino Linotype"/>
              </a:rPr>
              <a:t>bảo</a:t>
            </a:r>
            <a:r>
              <a:rPr sz="3700" spc="-25" dirty="0">
                <a:latin typeface="Palatino Linotype"/>
                <a:cs typeface="Palatino Linotype"/>
              </a:rPr>
              <a:t> </a:t>
            </a:r>
            <a:r>
              <a:rPr sz="3700" spc="-254" dirty="0" err="1">
                <a:latin typeface="Palatino Linotype"/>
                <a:cs typeface="Palatino Linotype"/>
              </a:rPr>
              <a:t>hộ</a:t>
            </a:r>
            <a:r>
              <a:rPr sz="3700" spc="-5" dirty="0">
                <a:latin typeface="Palatino Linotype"/>
                <a:cs typeface="Palatino Linotype"/>
              </a:rPr>
              <a:t> </a:t>
            </a:r>
            <a:r>
              <a:rPr lang="en-US" sz="3700" spc="-5" dirty="0" err="1">
                <a:latin typeface="Palatino Linotype"/>
                <a:cs typeface="Palatino Linotype"/>
              </a:rPr>
              <a:t>có</a:t>
            </a:r>
            <a:r>
              <a:rPr lang="en-US" sz="3700" spc="-5" dirty="0">
                <a:latin typeface="Palatino Linotype"/>
                <a:cs typeface="Palatino Linotype"/>
              </a:rPr>
              <a:t> </a:t>
            </a:r>
            <a:r>
              <a:rPr lang="en-US" sz="3700" spc="-5" dirty="0" err="1">
                <a:latin typeface="Palatino Linotype"/>
                <a:cs typeface="Palatino Linotype"/>
              </a:rPr>
              <a:t>thể</a:t>
            </a:r>
            <a:r>
              <a:rPr lang="en-US" sz="3700" spc="-5" dirty="0">
                <a:latin typeface="Palatino Linotype"/>
                <a:cs typeface="Palatino Linotype"/>
              </a:rPr>
              <a:t> </a:t>
            </a:r>
            <a:r>
              <a:rPr sz="3700" spc="-270" dirty="0" err="1">
                <a:latin typeface="Palatino Linotype"/>
                <a:cs typeface="Palatino Linotype"/>
              </a:rPr>
              <a:t>chưa</a:t>
            </a:r>
            <a:r>
              <a:rPr sz="3700" spc="-5" dirty="0">
                <a:latin typeface="Palatino Linotype"/>
                <a:cs typeface="Palatino Linotype"/>
              </a:rPr>
              <a:t> </a:t>
            </a:r>
            <a:r>
              <a:rPr sz="3700" spc="-420" dirty="0">
                <a:latin typeface="Palatino Linotype"/>
                <a:cs typeface="Palatino Linotype"/>
              </a:rPr>
              <a:t>đủ</a:t>
            </a:r>
            <a:r>
              <a:rPr sz="3700" spc="-5" dirty="0">
                <a:latin typeface="Palatino Linotype"/>
                <a:cs typeface="Palatino Linotype"/>
              </a:rPr>
              <a:t> </a:t>
            </a:r>
            <a:r>
              <a:rPr sz="3700" spc="-290" dirty="0">
                <a:latin typeface="Palatino Linotype"/>
                <a:cs typeface="Palatino Linotype"/>
              </a:rPr>
              <a:t>để</a:t>
            </a:r>
            <a:r>
              <a:rPr sz="3700" spc="-5" dirty="0">
                <a:latin typeface="Palatino Linotype"/>
                <a:cs typeface="Palatino Linotype"/>
              </a:rPr>
              <a:t> </a:t>
            </a:r>
            <a:r>
              <a:rPr sz="3700" spc="-65" dirty="0">
                <a:latin typeface="Palatino Linotype"/>
                <a:cs typeface="Palatino Linotype"/>
              </a:rPr>
              <a:t>khắc </a:t>
            </a:r>
            <a:r>
              <a:rPr sz="3700" spc="-285" dirty="0">
                <a:latin typeface="Palatino Linotype"/>
                <a:cs typeface="Palatino Linotype"/>
              </a:rPr>
              <a:t>phục</a:t>
            </a:r>
            <a:r>
              <a:rPr sz="3700" spc="-5" dirty="0">
                <a:latin typeface="Palatino Linotype"/>
                <a:cs typeface="Palatino Linotype"/>
              </a:rPr>
              <a:t> </a:t>
            </a:r>
            <a:r>
              <a:rPr sz="3700" spc="-315" dirty="0">
                <a:latin typeface="Palatino Linotype"/>
                <a:cs typeface="Palatino Linotype"/>
              </a:rPr>
              <a:t>được</a:t>
            </a:r>
            <a:r>
              <a:rPr sz="3700" dirty="0">
                <a:latin typeface="Palatino Linotype"/>
                <a:cs typeface="Palatino Linotype"/>
              </a:rPr>
              <a:t> </a:t>
            </a:r>
            <a:r>
              <a:rPr sz="3700" spc="-320" dirty="0">
                <a:latin typeface="Palatino Linotype"/>
                <a:cs typeface="Palatino Linotype"/>
              </a:rPr>
              <a:t>hậu</a:t>
            </a:r>
            <a:r>
              <a:rPr sz="3700" dirty="0">
                <a:latin typeface="Palatino Linotype"/>
                <a:cs typeface="Palatino Linotype"/>
              </a:rPr>
              <a:t> </a:t>
            </a:r>
            <a:r>
              <a:rPr sz="3700" spc="-20" dirty="0">
                <a:latin typeface="Palatino Linotype"/>
                <a:cs typeface="Palatino Linotype"/>
              </a:rPr>
              <a:t>quả.</a:t>
            </a:r>
            <a:endParaRPr sz="3700" dirty="0">
              <a:latin typeface="Palatino Linotype"/>
              <a:cs typeface="Palatino Linotype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38141" y="5368926"/>
            <a:ext cx="180975" cy="18097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941267" y="5019671"/>
            <a:ext cx="9709785" cy="2844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4000" spc="-120" dirty="0">
                <a:latin typeface="Palatino Linotype"/>
                <a:cs typeface="Palatino Linotype"/>
              </a:rPr>
              <a:t>Đối</a:t>
            </a:r>
            <a:r>
              <a:rPr sz="4000" spc="-130" dirty="0">
                <a:latin typeface="Palatino Linotype"/>
                <a:cs typeface="Palatino Linotype"/>
              </a:rPr>
              <a:t> </a:t>
            </a:r>
            <a:r>
              <a:rPr sz="4000" spc="-215" dirty="0">
                <a:latin typeface="Palatino Linotype"/>
                <a:cs typeface="Palatino Linotype"/>
              </a:rPr>
              <a:t>với</a:t>
            </a:r>
            <a:r>
              <a:rPr sz="4000" spc="-30" dirty="0">
                <a:latin typeface="Palatino Linotype"/>
                <a:cs typeface="Palatino Linotype"/>
              </a:rPr>
              <a:t> </a:t>
            </a:r>
            <a:r>
              <a:rPr sz="4000" spc="-275" dirty="0">
                <a:latin typeface="Palatino Linotype"/>
                <a:cs typeface="Palatino Linotype"/>
              </a:rPr>
              <a:t>truyền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275" dirty="0">
                <a:latin typeface="Palatino Linotype"/>
                <a:cs typeface="Palatino Linotype"/>
              </a:rPr>
              <a:t>thông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,</a:t>
            </a:r>
            <a:r>
              <a:rPr sz="4000" spc="-25" dirty="0">
                <a:latin typeface="Palatino Linotype"/>
                <a:cs typeface="Palatino Linotype"/>
              </a:rPr>
              <a:t> </a:t>
            </a:r>
            <a:r>
              <a:rPr sz="4000" spc="-295" dirty="0">
                <a:latin typeface="Palatino Linotype"/>
                <a:cs typeface="Palatino Linotype"/>
              </a:rPr>
              <a:t>vấn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315" dirty="0">
                <a:latin typeface="Palatino Linotype"/>
                <a:cs typeface="Palatino Linotype"/>
              </a:rPr>
              <a:t>đề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285" dirty="0">
                <a:latin typeface="Palatino Linotype"/>
                <a:cs typeface="Palatino Linotype"/>
              </a:rPr>
              <a:t>không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120" dirty="0">
                <a:latin typeface="Palatino Linotype"/>
                <a:cs typeface="Palatino Linotype"/>
              </a:rPr>
              <a:t>chắc</a:t>
            </a:r>
            <a:r>
              <a:rPr sz="4000" spc="-30" dirty="0">
                <a:latin typeface="Palatino Linotype"/>
                <a:cs typeface="Palatino Linotype"/>
              </a:rPr>
              <a:t> </a:t>
            </a:r>
            <a:r>
              <a:rPr sz="4000" spc="-20" dirty="0">
                <a:latin typeface="Palatino Linotype"/>
                <a:cs typeface="Palatino Linotype"/>
              </a:rPr>
              <a:t>chắn </a:t>
            </a:r>
            <a:r>
              <a:rPr sz="4000" dirty="0">
                <a:latin typeface="Palatino Linotype"/>
                <a:cs typeface="Palatino Linotype"/>
              </a:rPr>
              <a:t>có</a:t>
            </a:r>
            <a:r>
              <a:rPr sz="4000" spc="-250" dirty="0">
                <a:latin typeface="Palatino Linotype"/>
                <a:cs typeface="Palatino Linotype"/>
              </a:rPr>
              <a:t> </a:t>
            </a:r>
            <a:r>
              <a:rPr sz="4000" spc="-235" dirty="0">
                <a:latin typeface="Palatino Linotype"/>
                <a:cs typeface="Palatino Linotype"/>
              </a:rPr>
              <a:t>thể</a:t>
            </a:r>
            <a:r>
              <a:rPr sz="4000" spc="-15" dirty="0">
                <a:latin typeface="Palatino Linotype"/>
                <a:cs typeface="Palatino Linotype"/>
              </a:rPr>
              <a:t> </a:t>
            </a:r>
            <a:r>
              <a:rPr sz="4000" spc="-55" dirty="0">
                <a:latin typeface="Palatino Linotype"/>
                <a:cs typeface="Palatino Linotype"/>
              </a:rPr>
              <a:t>là</a:t>
            </a:r>
            <a:r>
              <a:rPr sz="4000" spc="-195" dirty="0">
                <a:latin typeface="Palatino Linotype"/>
                <a:cs typeface="Palatino Linotype"/>
              </a:rPr>
              <a:t> </a:t>
            </a:r>
            <a:r>
              <a:rPr sz="4000" spc="-220" dirty="0">
                <a:latin typeface="Palatino Linotype"/>
                <a:cs typeface="Palatino Linotype"/>
              </a:rPr>
              <a:t>báo</a:t>
            </a:r>
            <a:r>
              <a:rPr sz="4000" spc="-30" dirty="0">
                <a:latin typeface="Palatino Linotype"/>
                <a:cs typeface="Palatino Linotype"/>
              </a:rPr>
              <a:t> </a:t>
            </a:r>
            <a:r>
              <a:rPr sz="4000" spc="-95" dirty="0">
                <a:latin typeface="Palatino Linotype"/>
                <a:cs typeface="Palatino Linotype"/>
              </a:rPr>
              <a:t>chí</a:t>
            </a:r>
            <a:r>
              <a:rPr sz="4000" spc="-114" dirty="0">
                <a:latin typeface="Palatino Linotype"/>
                <a:cs typeface="Palatino Linotype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,</a:t>
            </a:r>
            <a:r>
              <a:rPr sz="4000" spc="-70" dirty="0">
                <a:latin typeface="Palatino Linotype"/>
                <a:cs typeface="Palatino Linotype"/>
              </a:rPr>
              <a:t> </a:t>
            </a:r>
            <a:r>
              <a:rPr sz="4000" spc="-10" dirty="0">
                <a:latin typeface="Palatino Linotype"/>
                <a:cs typeface="Palatino Linotype"/>
              </a:rPr>
              <a:t>các</a:t>
            </a:r>
            <a:r>
              <a:rPr sz="4000" spc="-70" dirty="0">
                <a:latin typeface="Palatino Linotype"/>
                <a:cs typeface="Palatino Linotype"/>
              </a:rPr>
              <a:t> </a:t>
            </a:r>
            <a:r>
              <a:rPr sz="4000" spc="-325" dirty="0">
                <a:latin typeface="Palatino Linotype"/>
                <a:cs typeface="Palatino Linotype"/>
              </a:rPr>
              <a:t>doanh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265" dirty="0">
                <a:latin typeface="Palatino Linotype"/>
                <a:cs typeface="Palatino Linotype"/>
              </a:rPr>
              <a:t>nghiệp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250" dirty="0">
                <a:latin typeface="Palatino Linotype"/>
                <a:cs typeface="Palatino Linotype"/>
              </a:rPr>
              <a:t>đối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330" dirty="0">
                <a:latin typeface="Palatino Linotype"/>
                <a:cs typeface="Palatino Linotype"/>
              </a:rPr>
              <a:t>thủ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434" dirty="0">
                <a:latin typeface="Palatino Linotype"/>
                <a:cs typeface="Palatino Linotype"/>
              </a:rPr>
              <a:t>đưa </a:t>
            </a:r>
            <a:r>
              <a:rPr sz="4000" spc="-275" dirty="0">
                <a:latin typeface="Palatino Linotype"/>
                <a:cs typeface="Palatino Linotype"/>
              </a:rPr>
              <a:t>thông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180" dirty="0">
                <a:latin typeface="Palatino Linotype"/>
                <a:cs typeface="Palatino Linotype"/>
              </a:rPr>
              <a:t>tin</a:t>
            </a:r>
            <a:r>
              <a:rPr sz="4000" spc="-70" dirty="0">
                <a:latin typeface="Palatino Linotype"/>
                <a:cs typeface="Palatino Linotype"/>
              </a:rPr>
              <a:t> </a:t>
            </a:r>
            <a:r>
              <a:rPr sz="4000" spc="-114" dirty="0">
                <a:latin typeface="Palatino Linotype"/>
                <a:cs typeface="Palatino Linotype"/>
              </a:rPr>
              <a:t>sai</a:t>
            </a:r>
            <a:r>
              <a:rPr sz="4000" spc="-20" dirty="0">
                <a:latin typeface="Palatino Linotype"/>
                <a:cs typeface="Palatino Linotype"/>
              </a:rPr>
              <a:t> </a:t>
            </a:r>
            <a:r>
              <a:rPr sz="4000" spc="-345" dirty="0">
                <a:latin typeface="Palatino Linotype"/>
                <a:cs typeface="Palatino Linotype"/>
              </a:rPr>
              <a:t>sự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250" dirty="0">
                <a:latin typeface="Palatino Linotype"/>
                <a:cs typeface="Palatino Linotype"/>
              </a:rPr>
              <a:t>thật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254" dirty="0">
                <a:latin typeface="Palatino Linotype"/>
                <a:cs typeface="Palatino Linotype"/>
              </a:rPr>
              <a:t>gây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280" dirty="0">
                <a:latin typeface="Palatino Linotype"/>
                <a:cs typeface="Palatino Linotype"/>
              </a:rPr>
              <a:t>hoang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320" dirty="0">
                <a:latin typeface="Palatino Linotype"/>
                <a:cs typeface="Palatino Linotype"/>
              </a:rPr>
              <a:t>mang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dirty="0">
                <a:latin typeface="Palatino Linotype"/>
                <a:cs typeface="Palatino Linotype"/>
              </a:rPr>
              <a:t>,</a:t>
            </a:r>
            <a:r>
              <a:rPr sz="4000" spc="-15" dirty="0">
                <a:latin typeface="Palatino Linotype"/>
                <a:cs typeface="Palatino Linotype"/>
              </a:rPr>
              <a:t> </a:t>
            </a:r>
            <a:r>
              <a:rPr sz="4000" spc="-305" dirty="0" err="1">
                <a:latin typeface="Palatino Linotype"/>
                <a:cs typeface="Palatino Linotype"/>
              </a:rPr>
              <a:t>dắt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335" dirty="0" err="1">
                <a:latin typeface="Palatino Linotype"/>
                <a:cs typeface="Palatino Linotype"/>
              </a:rPr>
              <a:t>m</a:t>
            </a:r>
            <a:r>
              <a:rPr lang="en-US" sz="4000" spc="-335" dirty="0" err="1">
                <a:latin typeface="Palatino Linotype"/>
                <a:cs typeface="Palatino Linotype"/>
              </a:rPr>
              <a:t>ũi</a:t>
            </a:r>
            <a:r>
              <a:rPr lang="en-US" sz="4000" spc="-335" dirty="0">
                <a:latin typeface="Palatino Linotype"/>
                <a:cs typeface="Palatino Linotype"/>
              </a:rPr>
              <a:t> </a:t>
            </a:r>
            <a:r>
              <a:rPr sz="4000" spc="-495" dirty="0" err="1">
                <a:latin typeface="Palatino Linotype"/>
                <a:cs typeface="Palatino Linotype"/>
              </a:rPr>
              <a:t>dư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275" dirty="0">
                <a:latin typeface="Palatino Linotype"/>
                <a:cs typeface="Palatino Linotype"/>
              </a:rPr>
              <a:t>luận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260" dirty="0">
                <a:latin typeface="Palatino Linotype"/>
                <a:cs typeface="Palatino Linotype"/>
              </a:rPr>
              <a:t>và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320" dirty="0">
                <a:latin typeface="Palatino Linotype"/>
                <a:cs typeface="Palatino Linotype"/>
              </a:rPr>
              <a:t>ảnh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360" dirty="0">
                <a:latin typeface="Palatino Linotype"/>
                <a:cs typeface="Palatino Linotype"/>
              </a:rPr>
              <a:t>hưởng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330" dirty="0">
                <a:latin typeface="Palatino Linotype"/>
                <a:cs typeface="Palatino Linotype"/>
              </a:rPr>
              <a:t>đến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345" dirty="0">
                <a:latin typeface="Palatino Linotype"/>
                <a:cs typeface="Palatino Linotype"/>
              </a:rPr>
              <a:t>uy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-180" dirty="0">
                <a:latin typeface="Palatino Linotype"/>
                <a:cs typeface="Palatino Linotype"/>
              </a:rPr>
              <a:t>tín</a:t>
            </a:r>
            <a:r>
              <a:rPr sz="4000" spc="-40" dirty="0">
                <a:latin typeface="Palatino Linotype"/>
                <a:cs typeface="Palatino Linotype"/>
              </a:rPr>
              <a:t> </a:t>
            </a:r>
            <a:r>
              <a:rPr sz="4000" spc="-195" dirty="0">
                <a:latin typeface="Palatino Linotype"/>
                <a:cs typeface="Palatino Linotype"/>
              </a:rPr>
              <a:t>công</a:t>
            </a:r>
            <a:r>
              <a:rPr sz="4000" spc="-10" dirty="0">
                <a:latin typeface="Palatino Linotype"/>
                <a:cs typeface="Palatino Linotype"/>
              </a:rPr>
              <a:t> </a:t>
            </a:r>
            <a:r>
              <a:rPr sz="4000" spc="-25" dirty="0">
                <a:latin typeface="Palatino Linotype"/>
                <a:cs typeface="Palatino Linotype"/>
              </a:rPr>
              <a:t>ty.</a:t>
            </a:r>
            <a:endParaRPr sz="40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656</Words>
  <Application>Microsoft Office PowerPoint</Application>
  <PresentationFormat>Custom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Palatino Linotype</vt:lpstr>
      <vt:lpstr>Tahoma</vt:lpstr>
      <vt:lpstr>Times New Roman</vt:lpstr>
      <vt:lpstr>Verdana</vt:lpstr>
      <vt:lpstr>Office Theme</vt:lpstr>
      <vt:lpstr>NHÓM 5</vt:lpstr>
      <vt:lpstr>Thành viên nhóm</vt:lpstr>
      <vt:lpstr>PowerPoint Presentation</vt:lpstr>
      <vt:lpstr>Cách nhìn nhận vấn đề của các lãnh đạo của TP và của doanh nghiệp :</vt:lpstr>
      <vt:lpstr>Ưu điểm</vt:lpstr>
      <vt:lpstr>2. Giải quyết sau sự cố đối với nhà máy và môi trường</vt:lpstr>
      <vt:lpstr>Cách giải quyết hậu quả đối với người dân:</vt:lpstr>
      <vt:lpstr>3. VẤN ĐỀ KHÔNG CHẮC CHẮN KHI RA QUYẾT ĐỊNH CỦA CÔNG TY CỔ PHẦN BÓNG ĐÈN PHÍCH NƯỚC RẠNG ĐÔNG</vt:lpstr>
      <vt:lpstr>Khi ra quyết định nhanh chóng, cấp bách thì lực lượng cứu hộ, các thiết bị bảo hộ có thể chưa đủ để khắc phục được hậu quả.</vt:lpstr>
      <vt:lpstr>4. Quyết định trên thuộc quyết định tức thời và quyết định có chiều sâu</vt:lpstr>
      <vt:lpstr>PowerPoint Presentation</vt:lpstr>
      <vt:lpstr>Cảm ơn cô và các bạn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Vàng Hồng và Xanh dương Dụng cụ Học tập Giới thiệu bản thân Bản thuyết trình Giáo dục</dc:title>
  <dc:creator>Linh Hoàng</dc:creator>
  <cp:keywords>DAFXq6C2y0w,BAE9uP6Szh8</cp:keywords>
  <cp:lastModifiedBy>do cong</cp:lastModifiedBy>
  <cp:revision>1</cp:revision>
  <dcterms:created xsi:type="dcterms:W3CDTF">2023-02-19T05:16:53Z</dcterms:created>
  <dcterms:modified xsi:type="dcterms:W3CDTF">2023-02-19T07:14:42Z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2023-02-19T00:00:00Z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2023-02-19T00:00:00Z</vt:filetime>
  </property>
</Properties>
</file>